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rgbClr val="D5E1DE"/>
          </a:solidFill>
        </a:fill>
      </a:tcStyle>
    </a:wholeTbl>
    <a:band2H>
      <a:tcTxStyle b="def" i="def"/>
      <a:tcStyle>
        <a:tcBdr/>
        <a:fill>
          <a:solidFill>
            <a:srgbClr val="EBF1EF"/>
          </a:solidFill>
        </a:fill>
      </a:tcStyle>
    </a:band2H>
    <a:firstCol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rgbClr val="F4F5F0"/>
          </a:solidFill>
        </a:fill>
      </a:tcStyle>
    </a:wholeTbl>
    <a:band2H>
      <a:tcTxStyle b="def" i="def"/>
      <a:tcStyle>
        <a:tcBdr/>
        <a:fill>
          <a:solidFill>
            <a:srgbClr val="F9FAF8"/>
          </a:solidFill>
        </a:fill>
      </a:tcStyle>
    </a:band2H>
    <a:firstCol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rgbClr val="F3F7FC"/>
          </a:solidFill>
        </a:fill>
      </a:tcStyle>
    </a:wholeTbl>
    <a:band2H>
      <a:tcTxStyle b="def" i="def"/>
      <a:tcStyle>
        <a:tcBdr/>
        <a:fill>
          <a:solidFill>
            <a:srgbClr val="F9FBFD"/>
          </a:solidFill>
        </a:fill>
      </a:tcStyle>
    </a:band2H>
    <a:firstCol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6">
              <a:hueOff val="-12834783"/>
              <a:satOff val="-58974"/>
              <a:lumOff val="7647"/>
            </a:schemeClr>
          </a:solidFill>
        </a:fill>
      </a:tcStyle>
    </a:band2H>
    <a:firstCol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2834783"/>
              <a:satOff val="-58974"/>
              <a:lumOff val="7647"/>
            </a:schemeClr>
          </a:solidFill>
        </a:fill>
      </a:tcStyle>
    </a:lastRow>
    <a:firstRow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chemeClr val="accent6">
            <a:hueOff val="-12834783"/>
            <a:satOff val="-58974"/>
            <a:lumOff val="7647"/>
          </a:schemeClr>
        </a:fontRef>
        <a:schemeClr val="accent6">
          <a:hueOff val="-12834783"/>
          <a:satOff val="-58974"/>
          <a:lumOff val="7647"/>
        </a:schemeClr>
      </a:tcTxStyle>
      <a:tcStyle>
        <a:tcBdr>
          <a:lef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6">
              <a:hueOff val="-12834783"/>
              <a:satOff val="-58974"/>
              <a:lumOff val="7647"/>
            </a:schemeClr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jpeg>
</file>

<file path=ppt/media/image1.png>
</file>

<file path=ppt/media/image10.png>
</file>

<file path=ppt/media/image11.png>
</file>

<file path=ppt/media/image12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5" name="Shape 10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rial"/>
      </a:defRPr>
    </a:lvl1pPr>
    <a:lvl2pPr indent="228600" latinLnBrk="0">
      <a:defRPr sz="1200">
        <a:latin typeface="+mn-lt"/>
        <a:ea typeface="+mn-ea"/>
        <a:cs typeface="+mn-cs"/>
        <a:sym typeface="Arial"/>
      </a:defRPr>
    </a:lvl2pPr>
    <a:lvl3pPr indent="457200" latinLnBrk="0">
      <a:defRPr sz="1200">
        <a:latin typeface="+mn-lt"/>
        <a:ea typeface="+mn-ea"/>
        <a:cs typeface="+mn-cs"/>
        <a:sym typeface="Arial"/>
      </a:defRPr>
    </a:lvl3pPr>
    <a:lvl4pPr indent="685800" latinLnBrk="0">
      <a:defRPr sz="1200">
        <a:latin typeface="+mn-lt"/>
        <a:ea typeface="+mn-ea"/>
        <a:cs typeface="+mn-cs"/>
        <a:sym typeface="Arial"/>
      </a:defRPr>
    </a:lvl4pPr>
    <a:lvl5pPr indent="914400" latinLnBrk="0">
      <a:defRPr sz="1200">
        <a:latin typeface="+mn-lt"/>
        <a:ea typeface="+mn-ea"/>
        <a:cs typeface="+mn-cs"/>
        <a:sym typeface="Arial"/>
      </a:defRPr>
    </a:lvl5pPr>
    <a:lvl6pPr indent="1143000" latinLnBrk="0">
      <a:defRPr sz="1200">
        <a:latin typeface="+mn-lt"/>
        <a:ea typeface="+mn-ea"/>
        <a:cs typeface="+mn-cs"/>
        <a:sym typeface="Arial"/>
      </a:defRPr>
    </a:lvl6pPr>
    <a:lvl7pPr indent="1371600" latinLnBrk="0">
      <a:defRPr sz="1200">
        <a:latin typeface="+mn-lt"/>
        <a:ea typeface="+mn-ea"/>
        <a:cs typeface="+mn-cs"/>
        <a:sym typeface="Arial"/>
      </a:defRPr>
    </a:lvl7pPr>
    <a:lvl8pPr indent="1600200" latinLnBrk="0">
      <a:defRPr sz="1200">
        <a:latin typeface="+mn-lt"/>
        <a:ea typeface="+mn-ea"/>
        <a:cs typeface="+mn-cs"/>
        <a:sym typeface="Arial"/>
      </a:defRPr>
    </a:lvl8pPr>
    <a:lvl9pPr indent="1828800" latinLnBrk="0"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텍스트"/>
          <p:cNvSpPr txBox="1"/>
          <p:nvPr>
            <p:ph type="title"/>
          </p:nvPr>
        </p:nvSpPr>
        <p:spPr>
          <a:xfrm>
            <a:off x="1524000" y="1122362"/>
            <a:ext cx="9144001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제목 텍스트</a:t>
            </a:r>
          </a:p>
        </p:txBody>
      </p:sp>
      <p:sp>
        <p:nvSpPr>
          <p:cNvPr id="13" name="본문 첫 번째 줄…"/>
          <p:cNvSpPr txBox="1"/>
          <p:nvPr>
            <p:ph type="body" sz="quarter" idx="1"/>
          </p:nvPr>
        </p:nvSpPr>
        <p:spPr>
          <a:xfrm>
            <a:off x="1524000" y="3602039"/>
            <a:ext cx="9144001" cy="16557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397" algn="ctr">
              <a:buSzTx/>
              <a:buFontTx/>
              <a:buNone/>
              <a:defRPr sz="2400"/>
            </a:lvl3pPr>
            <a:lvl4pPr marL="0" indent="1371596" algn="ctr">
              <a:buSzTx/>
              <a:buFontTx/>
              <a:buNone/>
              <a:defRPr sz="2400"/>
            </a:lvl4pPr>
            <a:lvl5pPr marL="0" indent="1828797" algn="ctr">
              <a:buSzTx/>
              <a:buFontTx/>
              <a:buNone/>
              <a:defRPr sz="2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본문 첫 번째 줄…"/>
          <p:cNvSpPr txBox="1"/>
          <p:nvPr>
            <p:ph type="body" sz="quarter" idx="1" hasCustomPrompt="1"/>
          </p:nvPr>
        </p:nvSpPr>
        <p:spPr>
          <a:xfrm>
            <a:off x="590550" y="6182359"/>
            <a:ext cx="2482850" cy="233555"/>
          </a:xfrm>
          <a:prstGeom prst="rect">
            <a:avLst/>
          </a:prstGeom>
        </p:spPr>
        <p:txBody>
          <a:bodyPr/>
          <a:lstStyle>
            <a:lvl1pPr>
              <a:defRPr cap="all" spc="44" sz="1000"/>
            </a:lvl1pPr>
            <a:lvl2pPr marL="552448" indent="-95250">
              <a:defRPr cap="all" spc="44" sz="1000"/>
            </a:lvl2pPr>
            <a:lvl3pPr marL="1028697" indent="-114300">
              <a:defRPr cap="all" spc="44" sz="1000"/>
            </a:lvl3pPr>
            <a:lvl4pPr marL="1498597" indent="-127000">
              <a:defRPr cap="all" spc="44" sz="1000"/>
            </a:lvl4pPr>
            <a:lvl5pPr marL="1955796" indent="-127000">
              <a:defRPr cap="all" spc="44" sz="1000"/>
            </a:lvl5pPr>
          </a:lstStyle>
          <a:p>
            <a:pPr/>
            <a:r>
              <a:t>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4" name="위치"/>
          <p:cNvSpPr txBox="1"/>
          <p:nvPr>
            <p:ph type="body" sz="quarter" idx="21" hasCustomPrompt="1"/>
          </p:nvPr>
        </p:nvSpPr>
        <p:spPr>
          <a:xfrm>
            <a:off x="9118603" y="6182359"/>
            <a:ext cx="2482851" cy="233555"/>
          </a:xfrm>
          <a:prstGeom prst="rect">
            <a:avLst/>
          </a:prstGeom>
        </p:spPr>
        <p:txBody>
          <a:bodyPr/>
          <a:lstStyle>
            <a:lvl1pPr marL="214884" indent="-214884" defTabSz="859534">
              <a:spcBef>
                <a:spcPts val="900"/>
              </a:spcBef>
              <a:defRPr cap="all" sz="939"/>
            </a:lvl1pPr>
          </a:lstStyle>
          <a:p>
            <a:pPr/>
            <a:r>
              <a:t>위치</a:t>
            </a:r>
          </a:p>
        </p:txBody>
      </p:sp>
      <p:sp>
        <p:nvSpPr>
          <p:cNvPr id="95" name="저자 및 날짜"/>
          <p:cNvSpPr txBox="1"/>
          <p:nvPr>
            <p:ph type="body" sz="quarter" idx="22" hasCustomPrompt="1"/>
          </p:nvPr>
        </p:nvSpPr>
        <p:spPr>
          <a:xfrm>
            <a:off x="3473453" y="6116956"/>
            <a:ext cx="5245101" cy="353316"/>
          </a:xfrm>
          <a:prstGeom prst="rect">
            <a:avLst/>
          </a:prstGeom>
        </p:spPr>
        <p:txBody>
          <a:bodyPr/>
          <a:lstStyle>
            <a:lvl1pPr defTabSz="286256">
              <a:defRPr sz="1700"/>
            </a:lvl1pPr>
          </a:lstStyle>
          <a:p>
            <a:pPr/>
            <a:r>
              <a:t>저자 및 날짜</a:t>
            </a:r>
          </a:p>
        </p:txBody>
      </p:sp>
      <p:sp>
        <p:nvSpPr>
          <p:cNvPr id="96" name="프레젠테이션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프레젠테이션 제목</a:t>
            </a:r>
          </a:p>
        </p:txBody>
      </p:sp>
      <p:sp>
        <p:nvSpPr>
          <p:cNvPr id="97" name="본문 첫 번째 줄…"/>
          <p:cNvSpPr txBox="1"/>
          <p:nvPr>
            <p:ph type="body" idx="23" hasCustomPrompt="1"/>
          </p:nvPr>
        </p:nvSpPr>
        <p:spPr>
          <a:xfrm>
            <a:off x="838202" y="1825626"/>
            <a:ext cx="10515601" cy="4351338"/>
          </a:xfrm>
          <a:prstGeom prst="rect">
            <a:avLst/>
          </a:prstGeom>
        </p:spPr>
        <p:txBody>
          <a:bodyPr/>
          <a:lstStyle/>
          <a:p>
            <a:pPr/>
            <a:r>
              <a:t>프레젠테이션 부제</a:t>
            </a:r>
          </a:p>
        </p:txBody>
      </p:sp>
      <p:sp>
        <p:nvSpPr>
          <p:cNvPr id="9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22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텍스트"/>
          <p:cNvSpPr txBox="1"/>
          <p:nvPr>
            <p:ph type="title"/>
          </p:nvPr>
        </p:nvSpPr>
        <p:spPr>
          <a:xfrm>
            <a:off x="831852" y="1709739"/>
            <a:ext cx="10515601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제목 텍스트</a:t>
            </a:r>
          </a:p>
        </p:txBody>
      </p:sp>
      <p:sp>
        <p:nvSpPr>
          <p:cNvPr id="31" name="본문 첫 번째 줄…"/>
          <p:cNvSpPr txBox="1"/>
          <p:nvPr>
            <p:ph type="body" sz="quarter" idx="1"/>
          </p:nvPr>
        </p:nvSpPr>
        <p:spPr>
          <a:xfrm>
            <a:off x="831852" y="4589464"/>
            <a:ext cx="10515601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397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596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797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0" name="본문 첫 번째 줄…"/>
          <p:cNvSpPr txBox="1"/>
          <p:nvPr>
            <p:ph type="body" sz="half" idx="1"/>
          </p:nvPr>
        </p:nvSpPr>
        <p:spPr>
          <a:xfrm>
            <a:off x="838202" y="1825625"/>
            <a:ext cx="5181601" cy="4351339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제목 텍스트"/>
          <p:cNvSpPr txBox="1"/>
          <p:nvPr>
            <p:ph type="title"/>
          </p:nvPr>
        </p:nvSpPr>
        <p:spPr>
          <a:xfrm>
            <a:off x="839790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9" name="본문 첫 번째 줄…"/>
          <p:cNvSpPr txBox="1"/>
          <p:nvPr>
            <p:ph type="body" sz="quarter" idx="1"/>
          </p:nvPr>
        </p:nvSpPr>
        <p:spPr>
          <a:xfrm>
            <a:off x="839790" y="1681163"/>
            <a:ext cx="5157788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397">
              <a:buSzTx/>
              <a:buFontTx/>
              <a:buNone/>
              <a:defRPr b="1" sz="2400"/>
            </a:lvl3pPr>
            <a:lvl4pPr marL="0" indent="1371596">
              <a:buSzTx/>
              <a:buFontTx/>
              <a:buNone/>
              <a:defRPr b="1" sz="2400"/>
            </a:lvl4pPr>
            <a:lvl5pPr marL="0" indent="1828797">
              <a:buSzTx/>
              <a:buFontTx/>
              <a:buNone/>
              <a:defRPr b="1" sz="2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0" name="텍스트 개체 틀 4"/>
          <p:cNvSpPr/>
          <p:nvPr>
            <p:ph type="body" sz="quarter" idx="21"/>
          </p:nvPr>
        </p:nvSpPr>
        <p:spPr>
          <a:xfrm>
            <a:off x="6172201" y="1681163"/>
            <a:ext cx="5183189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제목 텍스트"/>
          <p:cNvSpPr txBox="1"/>
          <p:nvPr>
            <p:ph type="title"/>
          </p:nvPr>
        </p:nvSpPr>
        <p:spPr>
          <a:xfrm>
            <a:off x="839790" y="457200"/>
            <a:ext cx="3932236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제목 텍스트</a:t>
            </a:r>
          </a:p>
        </p:txBody>
      </p:sp>
      <p:sp>
        <p:nvSpPr>
          <p:cNvPr id="74" name="본문 첫 번째 줄…"/>
          <p:cNvSpPr txBox="1"/>
          <p:nvPr>
            <p:ph type="body" sz="half" idx="1"/>
          </p:nvPr>
        </p:nvSpPr>
        <p:spPr>
          <a:xfrm>
            <a:off x="5183189" y="987425"/>
            <a:ext cx="6172201" cy="487362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6" indent="-261258">
              <a:defRPr sz="3200"/>
            </a:lvl2pPr>
            <a:lvl3pPr marL="1219198" indent="-304801">
              <a:defRPr sz="3200"/>
            </a:lvl3pPr>
            <a:lvl4pPr marL="1737358" indent="-365761">
              <a:defRPr sz="3200"/>
            </a:lvl4pPr>
            <a:lvl5pPr marL="2194557" indent="-365761"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5" name="텍스트 개체 틀 3"/>
          <p:cNvSpPr/>
          <p:nvPr>
            <p:ph type="body" sz="quarter" idx="21"/>
          </p:nvPr>
        </p:nvSpPr>
        <p:spPr>
          <a:xfrm>
            <a:off x="839790" y="2057400"/>
            <a:ext cx="3932236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500"/>
            </a:pPr>
          </a:p>
        </p:txBody>
      </p:sp>
      <p:sp>
        <p:nvSpPr>
          <p:cNvPr id="7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제목 텍스트"/>
          <p:cNvSpPr txBox="1"/>
          <p:nvPr>
            <p:ph type="title"/>
          </p:nvPr>
        </p:nvSpPr>
        <p:spPr>
          <a:xfrm>
            <a:off x="839790" y="457200"/>
            <a:ext cx="3932236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제목 텍스트</a:t>
            </a:r>
          </a:p>
        </p:txBody>
      </p:sp>
      <p:sp>
        <p:nvSpPr>
          <p:cNvPr id="84" name="그림 개체 틀 2"/>
          <p:cNvSpPr/>
          <p:nvPr>
            <p:ph type="pic" sz="half" idx="21"/>
          </p:nvPr>
        </p:nvSpPr>
        <p:spPr>
          <a:xfrm>
            <a:off x="5183189" y="987425"/>
            <a:ext cx="6172201" cy="4873626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5" name="본문 첫 번째 줄…"/>
          <p:cNvSpPr txBox="1"/>
          <p:nvPr>
            <p:ph type="body" sz="quarter" idx="1"/>
          </p:nvPr>
        </p:nvSpPr>
        <p:spPr>
          <a:xfrm>
            <a:off x="839790" y="2057400"/>
            <a:ext cx="3932236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500"/>
            </a:lvl1pPr>
            <a:lvl2pPr marL="0" indent="457200">
              <a:buSzTx/>
              <a:buFontTx/>
              <a:buNone/>
              <a:defRPr sz="1500"/>
            </a:lvl2pPr>
            <a:lvl3pPr marL="0" indent="914397">
              <a:buSzTx/>
              <a:buFontTx/>
              <a:buNone/>
              <a:defRPr sz="1500"/>
            </a:lvl3pPr>
            <a:lvl4pPr marL="0" indent="1371596">
              <a:buSzTx/>
              <a:buFontTx/>
              <a:buNone/>
              <a:defRPr sz="1500"/>
            </a:lvl4pPr>
            <a:lvl5pPr marL="0" indent="1828797">
              <a:buSzTx/>
              <a:buFontTx/>
              <a:buNone/>
              <a:defRPr sz="15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6">
            <a:hueOff val="-12834783"/>
            <a:satOff val="-58974"/>
            <a:lumOff val="7647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/>
          <p:cNvSpPr txBox="1"/>
          <p:nvPr/>
        </p:nvSpPr>
        <p:spPr>
          <a:xfrm>
            <a:off x="9852778" y="6505575"/>
            <a:ext cx="2223430" cy="225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sz="800">
                <a:solidFill>
                  <a:schemeClr val="accent4"/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Copyrightⓒ. Saebyeol Yu. All Rights Reserved.</a:t>
            </a:r>
          </a:p>
        </p:txBody>
      </p:sp>
      <p:sp>
        <p:nvSpPr>
          <p:cNvPr id="3" name="제목 텍스트"/>
          <p:cNvSpPr txBox="1"/>
          <p:nvPr>
            <p:ph type="title"/>
          </p:nvPr>
        </p:nvSpPr>
        <p:spPr>
          <a:xfrm>
            <a:off x="838202" y="365125"/>
            <a:ext cx="10515601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4" name="본문 첫 번째 줄…"/>
          <p:cNvSpPr txBox="1"/>
          <p:nvPr>
            <p:ph type="body" idx="1"/>
          </p:nvPr>
        </p:nvSpPr>
        <p:spPr>
          <a:xfrm>
            <a:off x="838202" y="1825625"/>
            <a:ext cx="10515601" cy="4351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/>
          <p:nvPr>
            <p:ph type="sldNum" sz="quarter" idx="2"/>
          </p:nvPr>
        </p:nvSpPr>
        <p:spPr>
          <a:xfrm>
            <a:off x="11094274" y="6419278"/>
            <a:ext cx="259530" cy="23927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1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xmlns:p14="http://schemas.microsoft.com/office/powerpoint/2010/main" spd="med" advClick="1"/>
  <p:txStyles>
    <p:titleStyle>
      <a:lvl1pPr marL="0" marR="0" indent="0" algn="l" defTabSz="91439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39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39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39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39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39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39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39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397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3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228600" marR="0" indent="-228600" algn="l" defTabSz="914397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723899" marR="0" indent="-266701" algn="l" defTabSz="914397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234438" marR="0" indent="-320041" algn="l" defTabSz="914397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27198" marR="0" indent="-355601" algn="l" defTabSz="914397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184397" marR="0" indent="-355601" algn="l" defTabSz="914397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41595" marR="0" indent="-355601" algn="l" defTabSz="914397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098795" marR="0" indent="-355601" algn="l" defTabSz="914397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55995" marR="0" indent="-355601" algn="l" defTabSz="914397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13193" marR="0" indent="-355601" algn="l" defTabSz="914397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그림 2" descr="그림 2"/>
          <p:cNvPicPr>
            <a:picLocks noChangeAspect="1"/>
          </p:cNvPicPr>
          <p:nvPr/>
        </p:nvPicPr>
        <p:blipFill>
          <a:blip r:embed="rId2">
            <a:extLst/>
          </a:blip>
          <a:srcRect l="0" t="7813" r="0" b="7813"/>
          <a:stretch>
            <a:fillRect/>
          </a:stretch>
        </p:blipFill>
        <p:spPr>
          <a:xfrm>
            <a:off x="0" y="3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직사각형 1"/>
          <p:cNvSpPr/>
          <p:nvPr/>
        </p:nvSpPr>
        <p:spPr>
          <a:xfrm>
            <a:off x="0" y="2"/>
            <a:ext cx="12192000" cy="6858001"/>
          </a:xfrm>
          <a:prstGeom prst="rect">
            <a:avLst/>
          </a:prstGeom>
          <a:solidFill>
            <a:schemeClr val="accent2">
              <a:alpha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09" name="TextBox 3"/>
          <p:cNvSpPr txBox="1"/>
          <p:nvPr/>
        </p:nvSpPr>
        <p:spPr>
          <a:xfrm>
            <a:off x="4264283" y="2974309"/>
            <a:ext cx="3663443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b="1" sz="54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미니프로젝트</a:t>
            </a:r>
          </a:p>
        </p:txBody>
      </p:sp>
      <p:sp>
        <p:nvSpPr>
          <p:cNvPr id="110" name="TextBox 4"/>
          <p:cNvSpPr txBox="1"/>
          <p:nvPr/>
        </p:nvSpPr>
        <p:spPr>
          <a:xfrm>
            <a:off x="4218607" y="4027721"/>
            <a:ext cx="3779587" cy="581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5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팀장 </a:t>
            </a:r>
            <a:r>
              <a:t>: </a:t>
            </a: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최연웅</a:t>
            </a:r>
          </a:p>
          <a:p>
            <a:pPr algn="ctr">
              <a:defRPr sz="15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팀원 </a:t>
            </a:r>
            <a:r>
              <a:t>: </a:t>
            </a: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이하나</a:t>
            </a:r>
            <a:r>
              <a:t>, </a:t>
            </a: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이희문</a:t>
            </a:r>
            <a:r>
              <a:t>, </a:t>
            </a: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오병규</a:t>
            </a:r>
            <a:r>
              <a:t>, </a:t>
            </a: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주재영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직사각형 16"/>
          <p:cNvSpPr/>
          <p:nvPr/>
        </p:nvSpPr>
        <p:spPr>
          <a:xfrm>
            <a:off x="8955313" y="5522686"/>
            <a:ext cx="3222174" cy="1320801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solidFill>
              <a:schemeClr val="accent6">
                <a:hueOff val="-12834783"/>
                <a:satOff val="-58974"/>
                <a:lumOff val="7647"/>
              </a:schemeClr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279" name="자유형 21"/>
          <p:cNvSpPr/>
          <p:nvPr/>
        </p:nvSpPr>
        <p:spPr>
          <a:xfrm>
            <a:off x="2346534" y="851645"/>
            <a:ext cx="433614" cy="24381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629" y="0"/>
                </a:lnTo>
                <a:lnTo>
                  <a:pt x="10629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8ECDCD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80" name="자유형 22"/>
          <p:cNvSpPr/>
          <p:nvPr/>
        </p:nvSpPr>
        <p:spPr>
          <a:xfrm>
            <a:off x="2346534" y="851645"/>
            <a:ext cx="433614" cy="1620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629" y="0"/>
                </a:lnTo>
                <a:lnTo>
                  <a:pt x="10629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8ECDCD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81" name="자유형 23"/>
          <p:cNvSpPr/>
          <p:nvPr/>
        </p:nvSpPr>
        <p:spPr>
          <a:xfrm>
            <a:off x="2346534" y="851647"/>
            <a:ext cx="436147" cy="815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693" y="0"/>
                </a:lnTo>
                <a:lnTo>
                  <a:pt x="10693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8ECDCD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82" name="자유형 24"/>
          <p:cNvSpPr/>
          <p:nvPr/>
        </p:nvSpPr>
        <p:spPr>
          <a:xfrm>
            <a:off x="2346535" y="845417"/>
            <a:ext cx="433592" cy="12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629" y="0"/>
                </a:lnTo>
                <a:lnTo>
                  <a:pt x="10629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8ECDCD"/>
            </a:solidFill>
            <a:miter/>
          </a:ln>
        </p:spPr>
        <p:txBody>
          <a:bodyPr lIns="45719" rIns="45719"/>
          <a:lstStyle/>
          <a:p>
            <a:pPr/>
          </a:p>
        </p:txBody>
      </p:sp>
      <p:grpSp>
        <p:nvGrpSpPr>
          <p:cNvPr id="285" name="자유형 25"/>
          <p:cNvGrpSpPr/>
          <p:nvPr/>
        </p:nvGrpSpPr>
        <p:grpSpPr>
          <a:xfrm>
            <a:off x="322561" y="665368"/>
            <a:ext cx="2023973" cy="401580"/>
            <a:chOff x="0" y="0"/>
            <a:chExt cx="2023972" cy="401578"/>
          </a:xfrm>
        </p:grpSpPr>
        <p:sp>
          <p:nvSpPr>
            <p:cNvPr id="283" name="직사각형"/>
            <p:cNvSpPr/>
            <p:nvPr/>
          </p:nvSpPr>
          <p:spPr>
            <a:xfrm>
              <a:off x="-1" y="-1"/>
              <a:ext cx="2023973" cy="401580"/>
            </a:xfrm>
            <a:prstGeom prst="rect">
              <a:avLst/>
            </a:prstGeom>
            <a:solidFill>
              <a:srgbClr val="8ECDCD"/>
            </a:solidFill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800098">
                <a:lnSpc>
                  <a:spcPct val="90000"/>
                </a:lnSpc>
                <a:spcBef>
                  <a:spcPts val="700"/>
                </a:spcBef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284" name="LOC_TO_XY"/>
            <p:cNvSpPr txBox="1"/>
            <p:nvPr/>
          </p:nvSpPr>
          <p:spPr>
            <a:xfrm>
              <a:off x="6349" y="49659"/>
              <a:ext cx="2011274" cy="3022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1429" tIns="11429" rIns="11429" bIns="11429" numCol="1" anchor="ctr">
              <a:spAutoFit/>
            </a:bodyPr>
            <a:lstStyle>
              <a:lvl1pPr algn="ctr" defTabSz="800098">
                <a:lnSpc>
                  <a:spcPct val="90000"/>
                </a:lnSpc>
                <a:spcBef>
                  <a:spcPts val="700"/>
                </a:spcBef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LOC_TO_XY</a:t>
              </a:r>
            </a:p>
          </p:txBody>
        </p:sp>
      </p:grpSp>
      <p:grpSp>
        <p:nvGrpSpPr>
          <p:cNvPr id="288" name="자유형 26"/>
          <p:cNvGrpSpPr/>
          <p:nvPr/>
        </p:nvGrpSpPr>
        <p:grpSpPr>
          <a:xfrm>
            <a:off x="2780147" y="662897"/>
            <a:ext cx="2023973" cy="401580"/>
            <a:chOff x="0" y="0"/>
            <a:chExt cx="2023972" cy="401578"/>
          </a:xfrm>
        </p:grpSpPr>
        <p:sp>
          <p:nvSpPr>
            <p:cNvPr id="286" name="직사각형"/>
            <p:cNvSpPr/>
            <p:nvPr/>
          </p:nvSpPr>
          <p:spPr>
            <a:xfrm>
              <a:off x="-1" y="-1"/>
              <a:ext cx="2023973" cy="401580"/>
            </a:xfrm>
            <a:prstGeom prst="rect">
              <a:avLst/>
            </a:prstGeom>
            <a:solidFill>
              <a:srgbClr val="8ECDCD"/>
            </a:solidFill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711198">
                <a:lnSpc>
                  <a:spcPct val="90000"/>
                </a:lnSpc>
                <a:spcBef>
                  <a:spcPts val="7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287" name="get_ip(request)"/>
            <p:cNvSpPr txBox="1"/>
            <p:nvPr/>
          </p:nvSpPr>
          <p:spPr>
            <a:xfrm>
              <a:off x="6349" y="76329"/>
              <a:ext cx="2011274" cy="2489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159" tIns="10159" rIns="10159" bIns="10159" numCol="1" anchor="ctr">
              <a:spAutoFit/>
            </a:bodyPr>
            <a:lstStyle>
              <a:lvl1pPr algn="ctr" defTabSz="711198">
                <a:lnSpc>
                  <a:spcPct val="90000"/>
                </a:lnSpc>
                <a:spcBef>
                  <a:spcPts val="6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get_ip(request)</a:t>
              </a:r>
            </a:p>
          </p:txBody>
        </p:sp>
      </p:grpSp>
      <p:grpSp>
        <p:nvGrpSpPr>
          <p:cNvPr id="291" name="자유형 27"/>
          <p:cNvGrpSpPr/>
          <p:nvPr/>
        </p:nvGrpSpPr>
        <p:grpSpPr>
          <a:xfrm>
            <a:off x="2780147" y="1459621"/>
            <a:ext cx="2023973" cy="401579"/>
            <a:chOff x="0" y="0"/>
            <a:chExt cx="2023972" cy="401578"/>
          </a:xfrm>
        </p:grpSpPr>
        <p:sp>
          <p:nvSpPr>
            <p:cNvPr id="289" name="직사각형"/>
            <p:cNvSpPr/>
            <p:nvPr/>
          </p:nvSpPr>
          <p:spPr>
            <a:xfrm>
              <a:off x="-1" y="-1"/>
              <a:ext cx="2023973" cy="401580"/>
            </a:xfrm>
            <a:prstGeom prst="rect">
              <a:avLst/>
            </a:prstGeom>
            <a:solidFill>
              <a:srgbClr val="8ECDCD"/>
            </a:solidFill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711198">
                <a:lnSpc>
                  <a:spcPct val="90000"/>
                </a:lnSpc>
                <a:spcBef>
                  <a:spcPts val="7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290" name="ip_to_loc(ip)"/>
            <p:cNvSpPr txBox="1"/>
            <p:nvPr/>
          </p:nvSpPr>
          <p:spPr>
            <a:xfrm>
              <a:off x="6349" y="76329"/>
              <a:ext cx="2011274" cy="2489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159" tIns="10159" rIns="10159" bIns="10159" numCol="1" anchor="ctr">
              <a:spAutoFit/>
            </a:bodyPr>
            <a:lstStyle>
              <a:lvl1pPr algn="ctr" defTabSz="711198">
                <a:lnSpc>
                  <a:spcPct val="90000"/>
                </a:lnSpc>
                <a:spcBef>
                  <a:spcPts val="6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ip_to_loc(ip)</a:t>
              </a:r>
            </a:p>
          </p:txBody>
        </p:sp>
      </p:grpSp>
      <p:grpSp>
        <p:nvGrpSpPr>
          <p:cNvPr id="294" name="자유형 28"/>
          <p:cNvGrpSpPr/>
          <p:nvPr/>
        </p:nvGrpSpPr>
        <p:grpSpPr>
          <a:xfrm>
            <a:off x="2780147" y="2270860"/>
            <a:ext cx="2023973" cy="401579"/>
            <a:chOff x="0" y="0"/>
            <a:chExt cx="2023972" cy="401578"/>
          </a:xfrm>
        </p:grpSpPr>
        <p:sp>
          <p:nvSpPr>
            <p:cNvPr id="292" name="직사각형"/>
            <p:cNvSpPr/>
            <p:nvPr/>
          </p:nvSpPr>
          <p:spPr>
            <a:xfrm>
              <a:off x="-1" y="-1"/>
              <a:ext cx="2023973" cy="401580"/>
            </a:xfrm>
            <a:prstGeom prst="rect">
              <a:avLst/>
            </a:prstGeom>
            <a:solidFill>
              <a:srgbClr val="8ECDCD"/>
            </a:solidFill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711198">
                <a:lnSpc>
                  <a:spcPct val="90000"/>
                </a:lnSpc>
                <a:spcBef>
                  <a:spcPts val="7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293" name="loc_to_xy(lat, lng)"/>
            <p:cNvSpPr txBox="1"/>
            <p:nvPr/>
          </p:nvSpPr>
          <p:spPr>
            <a:xfrm>
              <a:off x="6349" y="76329"/>
              <a:ext cx="2011274" cy="2489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159" tIns="10159" rIns="10159" bIns="10159" numCol="1" anchor="ctr">
              <a:spAutoFit/>
            </a:bodyPr>
            <a:lstStyle>
              <a:lvl1pPr algn="ctr" defTabSz="711198">
                <a:lnSpc>
                  <a:spcPct val="90000"/>
                </a:lnSpc>
                <a:spcBef>
                  <a:spcPts val="6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loc_to_xy(lat, lng)</a:t>
              </a:r>
            </a:p>
          </p:txBody>
        </p:sp>
      </p:grpSp>
      <p:grpSp>
        <p:nvGrpSpPr>
          <p:cNvPr id="297" name="자유형 29"/>
          <p:cNvGrpSpPr/>
          <p:nvPr/>
        </p:nvGrpSpPr>
        <p:grpSpPr>
          <a:xfrm>
            <a:off x="2780147" y="3082094"/>
            <a:ext cx="2023973" cy="401579"/>
            <a:chOff x="0" y="0"/>
            <a:chExt cx="2023972" cy="401578"/>
          </a:xfrm>
        </p:grpSpPr>
        <p:sp>
          <p:nvSpPr>
            <p:cNvPr id="295" name="직사각형"/>
            <p:cNvSpPr/>
            <p:nvPr/>
          </p:nvSpPr>
          <p:spPr>
            <a:xfrm>
              <a:off x="-1" y="-1"/>
              <a:ext cx="2023973" cy="401580"/>
            </a:xfrm>
            <a:prstGeom prst="rect">
              <a:avLst/>
            </a:prstGeom>
            <a:solidFill>
              <a:srgbClr val="8ECDCD"/>
            </a:solidFill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711198">
                <a:lnSpc>
                  <a:spcPct val="90000"/>
                </a:lnSpc>
                <a:spcBef>
                  <a:spcPts val="7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296" name="ad_to_xy(thr)"/>
            <p:cNvSpPr txBox="1"/>
            <p:nvPr/>
          </p:nvSpPr>
          <p:spPr>
            <a:xfrm>
              <a:off x="6349" y="76329"/>
              <a:ext cx="2011274" cy="2489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159" tIns="10159" rIns="10159" bIns="10159" numCol="1" anchor="ctr">
              <a:spAutoFit/>
            </a:bodyPr>
            <a:lstStyle>
              <a:lvl1pPr algn="ctr" defTabSz="711198">
                <a:lnSpc>
                  <a:spcPct val="90000"/>
                </a:lnSpc>
                <a:spcBef>
                  <a:spcPts val="6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ad_to_xy(thr)</a:t>
              </a:r>
            </a:p>
          </p:txBody>
        </p:sp>
      </p:grpSp>
      <p:sp>
        <p:nvSpPr>
          <p:cNvPr id="298" name="자유형 7"/>
          <p:cNvSpPr/>
          <p:nvPr/>
        </p:nvSpPr>
        <p:spPr>
          <a:xfrm>
            <a:off x="2346534" y="4063129"/>
            <a:ext cx="433614" cy="24381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629" y="0"/>
                </a:lnTo>
                <a:lnTo>
                  <a:pt x="10629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8ECDCD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9" name="자유형 8"/>
          <p:cNvSpPr/>
          <p:nvPr/>
        </p:nvSpPr>
        <p:spPr>
          <a:xfrm>
            <a:off x="2346534" y="4063129"/>
            <a:ext cx="433614" cy="16200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629" y="0"/>
                </a:lnTo>
                <a:lnTo>
                  <a:pt x="10629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8ECDCD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0" name="자유형 9"/>
          <p:cNvSpPr/>
          <p:nvPr/>
        </p:nvSpPr>
        <p:spPr>
          <a:xfrm>
            <a:off x="2346530" y="4063131"/>
            <a:ext cx="436147" cy="8157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693" y="0"/>
                </a:lnTo>
                <a:lnTo>
                  <a:pt x="10693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8ECDCD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1" name="자유형 10"/>
          <p:cNvSpPr/>
          <p:nvPr/>
        </p:nvSpPr>
        <p:spPr>
          <a:xfrm>
            <a:off x="2346535" y="4056901"/>
            <a:ext cx="433592" cy="127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629" y="0"/>
                </a:lnTo>
                <a:lnTo>
                  <a:pt x="10629" y="21600"/>
                </a:lnTo>
                <a:lnTo>
                  <a:pt x="21600" y="21600"/>
                </a:lnTo>
              </a:path>
            </a:pathLst>
          </a:custGeom>
          <a:ln w="12700">
            <a:solidFill>
              <a:srgbClr val="8ECDCD"/>
            </a:solidFill>
            <a:miter/>
          </a:ln>
        </p:spPr>
        <p:txBody>
          <a:bodyPr lIns="45719" rIns="45719"/>
          <a:lstStyle/>
          <a:p>
            <a:pPr/>
          </a:p>
        </p:txBody>
      </p:sp>
      <p:grpSp>
        <p:nvGrpSpPr>
          <p:cNvPr id="304" name="자유형 11"/>
          <p:cNvGrpSpPr/>
          <p:nvPr/>
        </p:nvGrpSpPr>
        <p:grpSpPr>
          <a:xfrm>
            <a:off x="322560" y="3862339"/>
            <a:ext cx="2023973" cy="401579"/>
            <a:chOff x="0" y="0"/>
            <a:chExt cx="2023972" cy="401578"/>
          </a:xfrm>
        </p:grpSpPr>
        <p:sp>
          <p:nvSpPr>
            <p:cNvPr id="302" name="직사각형"/>
            <p:cNvSpPr/>
            <p:nvPr/>
          </p:nvSpPr>
          <p:spPr>
            <a:xfrm>
              <a:off x="-1" y="-1"/>
              <a:ext cx="2023973" cy="401580"/>
            </a:xfrm>
            <a:prstGeom prst="rect">
              <a:avLst/>
            </a:prstGeom>
            <a:solidFill>
              <a:srgbClr val="8ECDCD"/>
            </a:solidFill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800098">
                <a:lnSpc>
                  <a:spcPct val="90000"/>
                </a:lnSpc>
                <a:spcBef>
                  <a:spcPts val="700"/>
                </a:spcBef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03" name="API_TO_DB"/>
            <p:cNvSpPr txBox="1"/>
            <p:nvPr/>
          </p:nvSpPr>
          <p:spPr>
            <a:xfrm>
              <a:off x="6349" y="49659"/>
              <a:ext cx="2011274" cy="3022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1429" tIns="11429" rIns="11429" bIns="11429" numCol="1" anchor="ctr">
              <a:spAutoFit/>
            </a:bodyPr>
            <a:lstStyle>
              <a:lvl1pPr algn="ctr" defTabSz="800098">
                <a:lnSpc>
                  <a:spcPct val="90000"/>
                </a:lnSpc>
                <a:spcBef>
                  <a:spcPts val="700"/>
                </a:spcBef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API_TO_DB</a:t>
              </a:r>
            </a:p>
          </p:txBody>
        </p:sp>
      </p:grpSp>
      <p:grpSp>
        <p:nvGrpSpPr>
          <p:cNvPr id="307" name="자유형 12"/>
          <p:cNvGrpSpPr/>
          <p:nvPr/>
        </p:nvGrpSpPr>
        <p:grpSpPr>
          <a:xfrm>
            <a:off x="2780121" y="3862582"/>
            <a:ext cx="2023973" cy="401579"/>
            <a:chOff x="0" y="0"/>
            <a:chExt cx="2023972" cy="401578"/>
          </a:xfrm>
        </p:grpSpPr>
        <p:sp>
          <p:nvSpPr>
            <p:cNvPr id="305" name="직사각형"/>
            <p:cNvSpPr/>
            <p:nvPr/>
          </p:nvSpPr>
          <p:spPr>
            <a:xfrm>
              <a:off x="-1" y="-1"/>
              <a:ext cx="2023973" cy="401580"/>
            </a:xfrm>
            <a:prstGeom prst="rect">
              <a:avLst/>
            </a:prstGeom>
            <a:solidFill>
              <a:srgbClr val="8ECDCD"/>
            </a:solidFill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711198">
                <a:lnSpc>
                  <a:spcPct val="90000"/>
                </a:lnSpc>
                <a:spcBef>
                  <a:spcPts val="7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06" name="get_now()"/>
            <p:cNvSpPr txBox="1"/>
            <p:nvPr/>
          </p:nvSpPr>
          <p:spPr>
            <a:xfrm>
              <a:off x="6349" y="76329"/>
              <a:ext cx="2011274" cy="2489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159" tIns="10159" rIns="10159" bIns="10159" numCol="1" anchor="ctr">
              <a:spAutoFit/>
            </a:bodyPr>
            <a:lstStyle>
              <a:lvl1pPr algn="ctr" defTabSz="711198">
                <a:lnSpc>
                  <a:spcPct val="90000"/>
                </a:lnSpc>
                <a:spcBef>
                  <a:spcPts val="6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get_now()</a:t>
              </a:r>
            </a:p>
          </p:txBody>
        </p:sp>
      </p:grpSp>
      <p:grpSp>
        <p:nvGrpSpPr>
          <p:cNvPr id="310" name="자유형 13"/>
          <p:cNvGrpSpPr/>
          <p:nvPr/>
        </p:nvGrpSpPr>
        <p:grpSpPr>
          <a:xfrm>
            <a:off x="2782679" y="4678050"/>
            <a:ext cx="2023973" cy="401579"/>
            <a:chOff x="0" y="0"/>
            <a:chExt cx="2023972" cy="401578"/>
          </a:xfrm>
        </p:grpSpPr>
        <p:sp>
          <p:nvSpPr>
            <p:cNvPr id="308" name="직사각형"/>
            <p:cNvSpPr/>
            <p:nvPr/>
          </p:nvSpPr>
          <p:spPr>
            <a:xfrm>
              <a:off x="-1" y="-1"/>
              <a:ext cx="2023973" cy="401580"/>
            </a:xfrm>
            <a:prstGeom prst="rect">
              <a:avLst/>
            </a:prstGeom>
            <a:solidFill>
              <a:srgbClr val="8ECDCD"/>
            </a:solidFill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711198">
                <a:lnSpc>
                  <a:spcPct val="90000"/>
                </a:lnSpc>
                <a:spcBef>
                  <a:spcPts val="7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09" name="get_tomm()"/>
            <p:cNvSpPr txBox="1"/>
            <p:nvPr/>
          </p:nvSpPr>
          <p:spPr>
            <a:xfrm>
              <a:off x="6349" y="76329"/>
              <a:ext cx="2011274" cy="2489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159" tIns="10159" rIns="10159" bIns="10159" numCol="1" anchor="ctr">
              <a:spAutoFit/>
            </a:bodyPr>
            <a:lstStyle>
              <a:lvl1pPr algn="ctr" defTabSz="711198">
                <a:lnSpc>
                  <a:spcPct val="90000"/>
                </a:lnSpc>
                <a:spcBef>
                  <a:spcPts val="6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get_tomm()</a:t>
              </a:r>
            </a:p>
          </p:txBody>
        </p:sp>
      </p:grpSp>
      <p:grpSp>
        <p:nvGrpSpPr>
          <p:cNvPr id="313" name="자유형 14"/>
          <p:cNvGrpSpPr/>
          <p:nvPr/>
        </p:nvGrpSpPr>
        <p:grpSpPr>
          <a:xfrm>
            <a:off x="2780145" y="5482342"/>
            <a:ext cx="2023973" cy="401579"/>
            <a:chOff x="0" y="0"/>
            <a:chExt cx="2023972" cy="401578"/>
          </a:xfrm>
        </p:grpSpPr>
        <p:sp>
          <p:nvSpPr>
            <p:cNvPr id="311" name="직사각형"/>
            <p:cNvSpPr/>
            <p:nvPr/>
          </p:nvSpPr>
          <p:spPr>
            <a:xfrm>
              <a:off x="-1" y="-1"/>
              <a:ext cx="2023973" cy="401580"/>
            </a:xfrm>
            <a:prstGeom prst="rect">
              <a:avLst/>
            </a:prstGeom>
            <a:solidFill>
              <a:srgbClr val="8ECDCD"/>
            </a:solidFill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711198">
                <a:lnSpc>
                  <a:spcPct val="90000"/>
                </a:lnSpc>
                <a:spcBef>
                  <a:spcPts val="7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12" name="get_data(cst, thr)"/>
            <p:cNvSpPr txBox="1"/>
            <p:nvPr/>
          </p:nvSpPr>
          <p:spPr>
            <a:xfrm>
              <a:off x="6349" y="76329"/>
              <a:ext cx="2011274" cy="2489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159" tIns="10159" rIns="10159" bIns="10159" numCol="1" anchor="ctr">
              <a:spAutoFit/>
            </a:bodyPr>
            <a:lstStyle>
              <a:lvl1pPr algn="ctr" defTabSz="711198">
                <a:lnSpc>
                  <a:spcPct val="90000"/>
                </a:lnSpc>
                <a:spcBef>
                  <a:spcPts val="6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get_data(cst, thr)</a:t>
              </a:r>
            </a:p>
          </p:txBody>
        </p:sp>
      </p:grpSp>
      <p:grpSp>
        <p:nvGrpSpPr>
          <p:cNvPr id="316" name="자유형 15"/>
          <p:cNvGrpSpPr/>
          <p:nvPr/>
        </p:nvGrpSpPr>
        <p:grpSpPr>
          <a:xfrm>
            <a:off x="2780145" y="6300523"/>
            <a:ext cx="2023973" cy="401579"/>
            <a:chOff x="0" y="0"/>
            <a:chExt cx="2023972" cy="401578"/>
          </a:xfrm>
        </p:grpSpPr>
        <p:sp>
          <p:nvSpPr>
            <p:cNvPr id="314" name="직사각형"/>
            <p:cNvSpPr/>
            <p:nvPr/>
          </p:nvSpPr>
          <p:spPr>
            <a:xfrm>
              <a:off x="-1" y="-1"/>
              <a:ext cx="2023973" cy="401580"/>
            </a:xfrm>
            <a:prstGeom prst="rect">
              <a:avLst/>
            </a:prstGeom>
            <a:solidFill>
              <a:srgbClr val="8ECDCD"/>
            </a:solidFill>
            <a:ln w="12700" cap="flat"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711198">
                <a:lnSpc>
                  <a:spcPct val="90000"/>
                </a:lnSpc>
                <a:spcBef>
                  <a:spcPts val="7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15" name="data_to_DB(lst, cst)"/>
            <p:cNvSpPr txBox="1"/>
            <p:nvPr/>
          </p:nvSpPr>
          <p:spPr>
            <a:xfrm>
              <a:off x="6349" y="76329"/>
              <a:ext cx="2011274" cy="2489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0159" tIns="10159" rIns="10159" bIns="10159" numCol="1" anchor="ctr">
              <a:spAutoFit/>
            </a:bodyPr>
            <a:lstStyle>
              <a:lvl1pPr algn="ctr" defTabSz="711198">
                <a:lnSpc>
                  <a:spcPct val="90000"/>
                </a:lnSpc>
                <a:spcBef>
                  <a:spcPts val="600"/>
                </a:spcBef>
                <a:defRPr b="1" sz="15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data_to_DB(lst, cst)</a:t>
              </a:r>
            </a:p>
          </p:txBody>
        </p:sp>
      </p:grpSp>
      <p:sp>
        <p:nvSpPr>
          <p:cNvPr id="317" name="직선 화살표 연결선 31"/>
          <p:cNvSpPr/>
          <p:nvPr/>
        </p:nvSpPr>
        <p:spPr>
          <a:xfrm>
            <a:off x="4804121" y="849171"/>
            <a:ext cx="800565" cy="1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18" name="직선 화살표 연결선 33"/>
          <p:cNvSpPr/>
          <p:nvPr/>
        </p:nvSpPr>
        <p:spPr>
          <a:xfrm>
            <a:off x="4804119" y="1660407"/>
            <a:ext cx="800565" cy="1"/>
          </a:xfrm>
          <a:prstGeom prst="line">
            <a:avLst/>
          </a:prstGeom>
          <a:ln w="12700">
            <a:solidFill>
              <a:srgbClr val="8ECDCD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19" name="직선 화살표 연결선 34"/>
          <p:cNvSpPr/>
          <p:nvPr/>
        </p:nvSpPr>
        <p:spPr>
          <a:xfrm>
            <a:off x="4804116" y="2471645"/>
            <a:ext cx="800565" cy="1"/>
          </a:xfrm>
          <a:prstGeom prst="line">
            <a:avLst/>
          </a:prstGeom>
          <a:ln w="12700">
            <a:solidFill>
              <a:srgbClr val="8ECDCD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20" name="직선 화살표 연결선 35"/>
          <p:cNvSpPr/>
          <p:nvPr/>
        </p:nvSpPr>
        <p:spPr>
          <a:xfrm>
            <a:off x="4804116" y="3282882"/>
            <a:ext cx="800565" cy="1"/>
          </a:xfrm>
          <a:prstGeom prst="line">
            <a:avLst/>
          </a:prstGeom>
          <a:ln w="12700">
            <a:solidFill>
              <a:srgbClr val="8ECDCD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21" name="직선 화살표 연결선 36"/>
          <p:cNvSpPr/>
          <p:nvPr/>
        </p:nvSpPr>
        <p:spPr>
          <a:xfrm>
            <a:off x="4804116" y="4058737"/>
            <a:ext cx="800565" cy="1"/>
          </a:xfrm>
          <a:prstGeom prst="line">
            <a:avLst/>
          </a:prstGeom>
          <a:ln w="12700">
            <a:solidFill>
              <a:srgbClr val="8ECDCD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22" name="직선 화살표 연결선 37"/>
          <p:cNvSpPr/>
          <p:nvPr/>
        </p:nvSpPr>
        <p:spPr>
          <a:xfrm>
            <a:off x="4804116" y="4867843"/>
            <a:ext cx="800565" cy="1"/>
          </a:xfrm>
          <a:prstGeom prst="line">
            <a:avLst/>
          </a:prstGeom>
          <a:ln w="12700">
            <a:solidFill>
              <a:srgbClr val="8ECDCD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23" name="직선 화살표 연결선 38"/>
          <p:cNvSpPr/>
          <p:nvPr/>
        </p:nvSpPr>
        <p:spPr>
          <a:xfrm>
            <a:off x="4804112" y="5668636"/>
            <a:ext cx="800565" cy="1"/>
          </a:xfrm>
          <a:prstGeom prst="line">
            <a:avLst/>
          </a:prstGeom>
          <a:ln w="12700">
            <a:solidFill>
              <a:srgbClr val="8ECDCD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24" name="직선 화살표 연결선 39"/>
          <p:cNvSpPr/>
          <p:nvPr/>
        </p:nvSpPr>
        <p:spPr>
          <a:xfrm>
            <a:off x="4804112" y="6502679"/>
            <a:ext cx="800565" cy="1"/>
          </a:xfrm>
          <a:prstGeom prst="line">
            <a:avLst/>
          </a:prstGeom>
          <a:ln w="12700">
            <a:solidFill>
              <a:srgbClr val="8ECDCD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327" name="순서도: 수행의 시작/종료 40"/>
          <p:cNvGrpSpPr/>
          <p:nvPr/>
        </p:nvGrpSpPr>
        <p:grpSpPr>
          <a:xfrm>
            <a:off x="5687814" y="662898"/>
            <a:ext cx="1554479" cy="401579"/>
            <a:chOff x="0" y="0"/>
            <a:chExt cx="1554477" cy="401578"/>
          </a:xfrm>
        </p:grpSpPr>
        <p:sp>
          <p:nvSpPr>
            <p:cNvPr id="325" name="도형"/>
            <p:cNvSpPr/>
            <p:nvPr/>
          </p:nvSpPr>
          <p:spPr>
            <a:xfrm>
              <a:off x="0" y="-1"/>
              <a:ext cx="1554479" cy="4015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8ECDCD"/>
            </a:solidFill>
            <a:ln w="12700" cap="flat">
              <a:solidFill>
                <a:srgbClr val="8ECDCD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26" name="{ ‘ip’ : ip }"/>
            <p:cNvSpPr txBox="1"/>
            <p:nvPr/>
          </p:nvSpPr>
          <p:spPr>
            <a:xfrm>
              <a:off x="311149" y="72518"/>
              <a:ext cx="932180" cy="256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{ ‘ip’ : ip }</a:t>
              </a:r>
            </a:p>
          </p:txBody>
        </p:sp>
      </p:grpSp>
      <p:grpSp>
        <p:nvGrpSpPr>
          <p:cNvPr id="330" name="순서도: 수행의 시작/종료 46"/>
          <p:cNvGrpSpPr/>
          <p:nvPr/>
        </p:nvGrpSpPr>
        <p:grpSpPr>
          <a:xfrm>
            <a:off x="5687812" y="3082093"/>
            <a:ext cx="1554479" cy="401579"/>
            <a:chOff x="0" y="0"/>
            <a:chExt cx="1554477" cy="401578"/>
          </a:xfrm>
        </p:grpSpPr>
        <p:sp>
          <p:nvSpPr>
            <p:cNvPr id="328" name="도형"/>
            <p:cNvSpPr/>
            <p:nvPr/>
          </p:nvSpPr>
          <p:spPr>
            <a:xfrm>
              <a:off x="0" y="-1"/>
              <a:ext cx="1554479" cy="4015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8ECDCD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29" name="x, y"/>
            <p:cNvSpPr txBox="1"/>
            <p:nvPr/>
          </p:nvSpPr>
          <p:spPr>
            <a:xfrm>
              <a:off x="311149" y="72518"/>
              <a:ext cx="932180" cy="256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x, y</a:t>
              </a:r>
            </a:p>
          </p:txBody>
        </p:sp>
      </p:grpSp>
      <p:grpSp>
        <p:nvGrpSpPr>
          <p:cNvPr id="333" name="순서도: 수행의 시작/종료 47"/>
          <p:cNvGrpSpPr/>
          <p:nvPr/>
        </p:nvGrpSpPr>
        <p:grpSpPr>
          <a:xfrm>
            <a:off x="5687812" y="2270855"/>
            <a:ext cx="1554479" cy="401579"/>
            <a:chOff x="0" y="0"/>
            <a:chExt cx="1554477" cy="401578"/>
          </a:xfrm>
        </p:grpSpPr>
        <p:sp>
          <p:nvSpPr>
            <p:cNvPr id="331" name="도형"/>
            <p:cNvSpPr/>
            <p:nvPr/>
          </p:nvSpPr>
          <p:spPr>
            <a:xfrm>
              <a:off x="0" y="-1"/>
              <a:ext cx="1554479" cy="4015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8ECDCD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32" name="address, x, y"/>
            <p:cNvSpPr txBox="1"/>
            <p:nvPr/>
          </p:nvSpPr>
          <p:spPr>
            <a:xfrm>
              <a:off x="311149" y="72518"/>
              <a:ext cx="932180" cy="256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address, x, y</a:t>
              </a:r>
            </a:p>
          </p:txBody>
        </p:sp>
      </p:grpSp>
      <p:grpSp>
        <p:nvGrpSpPr>
          <p:cNvPr id="336" name="순서도: 수행의 시작/종료 48"/>
          <p:cNvGrpSpPr/>
          <p:nvPr/>
        </p:nvGrpSpPr>
        <p:grpSpPr>
          <a:xfrm>
            <a:off x="5687812" y="1459621"/>
            <a:ext cx="1554479" cy="401579"/>
            <a:chOff x="0" y="0"/>
            <a:chExt cx="1554477" cy="401578"/>
          </a:xfrm>
        </p:grpSpPr>
        <p:sp>
          <p:nvSpPr>
            <p:cNvPr id="334" name="도형"/>
            <p:cNvSpPr/>
            <p:nvPr/>
          </p:nvSpPr>
          <p:spPr>
            <a:xfrm>
              <a:off x="0" y="-1"/>
              <a:ext cx="1554479" cy="4015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8ECDCD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35" name="lat, lng"/>
            <p:cNvSpPr txBox="1"/>
            <p:nvPr/>
          </p:nvSpPr>
          <p:spPr>
            <a:xfrm>
              <a:off x="311149" y="72518"/>
              <a:ext cx="932180" cy="256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lat, lng</a:t>
              </a:r>
            </a:p>
          </p:txBody>
        </p:sp>
      </p:grpSp>
      <p:grpSp>
        <p:nvGrpSpPr>
          <p:cNvPr id="339" name="순서도: 수행의 시작/종료 49"/>
          <p:cNvGrpSpPr/>
          <p:nvPr/>
        </p:nvGrpSpPr>
        <p:grpSpPr>
          <a:xfrm>
            <a:off x="5687814" y="3765366"/>
            <a:ext cx="1554479" cy="586741"/>
            <a:chOff x="0" y="0"/>
            <a:chExt cx="1554477" cy="586740"/>
          </a:xfrm>
        </p:grpSpPr>
        <p:sp>
          <p:nvSpPr>
            <p:cNvPr id="337" name="도형"/>
            <p:cNvSpPr/>
            <p:nvPr/>
          </p:nvSpPr>
          <p:spPr>
            <a:xfrm>
              <a:off x="0" y="92580"/>
              <a:ext cx="1554479" cy="4015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8ECDCD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38" name="date,…"/>
            <p:cNvSpPr txBox="1"/>
            <p:nvPr/>
          </p:nvSpPr>
          <p:spPr>
            <a:xfrm>
              <a:off x="311149" y="0"/>
              <a:ext cx="932180" cy="5867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  <a:r>
                <a:t>date,</a:t>
              </a:r>
            </a:p>
            <a:p>
              <a: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  <a:r>
                <a:t>sn_hour, sf_hour</a:t>
              </a:r>
            </a:p>
          </p:txBody>
        </p:sp>
      </p:grpSp>
      <p:grpSp>
        <p:nvGrpSpPr>
          <p:cNvPr id="342" name="순서도: 수행의 시작/종료 50"/>
          <p:cNvGrpSpPr/>
          <p:nvPr/>
        </p:nvGrpSpPr>
        <p:grpSpPr>
          <a:xfrm>
            <a:off x="5687812" y="6291657"/>
            <a:ext cx="1554479" cy="401579"/>
            <a:chOff x="0" y="0"/>
            <a:chExt cx="1554477" cy="401578"/>
          </a:xfrm>
        </p:grpSpPr>
        <p:sp>
          <p:nvSpPr>
            <p:cNvPr id="340" name="도형"/>
            <p:cNvSpPr/>
            <p:nvPr/>
          </p:nvSpPr>
          <p:spPr>
            <a:xfrm>
              <a:off x="0" y="-1"/>
              <a:ext cx="1554479" cy="4015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8ECDCD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41" name="-"/>
            <p:cNvSpPr txBox="1"/>
            <p:nvPr/>
          </p:nvSpPr>
          <p:spPr>
            <a:xfrm>
              <a:off x="311149" y="72518"/>
              <a:ext cx="932180" cy="256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-</a:t>
              </a:r>
            </a:p>
          </p:txBody>
        </p:sp>
      </p:grpSp>
      <p:grpSp>
        <p:nvGrpSpPr>
          <p:cNvPr id="345" name="순서도: 수행의 시작/종료 51"/>
          <p:cNvGrpSpPr/>
          <p:nvPr/>
        </p:nvGrpSpPr>
        <p:grpSpPr>
          <a:xfrm>
            <a:off x="5687812" y="5480420"/>
            <a:ext cx="1554479" cy="401579"/>
            <a:chOff x="0" y="0"/>
            <a:chExt cx="1554477" cy="401578"/>
          </a:xfrm>
        </p:grpSpPr>
        <p:sp>
          <p:nvSpPr>
            <p:cNvPr id="343" name="도형"/>
            <p:cNvSpPr/>
            <p:nvPr/>
          </p:nvSpPr>
          <p:spPr>
            <a:xfrm>
              <a:off x="0" y="-1"/>
              <a:ext cx="1554479" cy="4015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8ECDCD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44" name="list, address"/>
            <p:cNvSpPr txBox="1"/>
            <p:nvPr/>
          </p:nvSpPr>
          <p:spPr>
            <a:xfrm>
              <a:off x="311149" y="72518"/>
              <a:ext cx="932180" cy="256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list, address</a:t>
              </a:r>
            </a:p>
          </p:txBody>
        </p:sp>
      </p:grpSp>
      <p:grpSp>
        <p:nvGrpSpPr>
          <p:cNvPr id="348" name="순서도: 수행의 시작/종료 52"/>
          <p:cNvGrpSpPr/>
          <p:nvPr/>
        </p:nvGrpSpPr>
        <p:grpSpPr>
          <a:xfrm>
            <a:off x="5687812" y="4669185"/>
            <a:ext cx="1554479" cy="401579"/>
            <a:chOff x="0" y="0"/>
            <a:chExt cx="1554477" cy="401578"/>
          </a:xfrm>
        </p:grpSpPr>
        <p:sp>
          <p:nvSpPr>
            <p:cNvPr id="346" name="도형"/>
            <p:cNvSpPr/>
            <p:nvPr/>
          </p:nvSpPr>
          <p:spPr>
            <a:xfrm>
              <a:off x="0" y="-1"/>
              <a:ext cx="1554479" cy="4015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600" y="0"/>
                  </a:moveTo>
                  <a:lnTo>
                    <a:pt x="18000" y="0"/>
                  </a:lnTo>
                  <a:cubicBezTo>
                    <a:pt x="19988" y="0"/>
                    <a:pt x="21600" y="4835"/>
                    <a:pt x="21600" y="10800"/>
                  </a:cubicBezTo>
                  <a:cubicBezTo>
                    <a:pt x="21600" y="16765"/>
                    <a:pt x="19988" y="21600"/>
                    <a:pt x="18000" y="21600"/>
                  </a:cubicBezTo>
                  <a:lnTo>
                    <a:pt x="3600" y="21600"/>
                  </a:lnTo>
                  <a:cubicBezTo>
                    <a:pt x="1612" y="21600"/>
                    <a:pt x="0" y="16765"/>
                    <a:pt x="0" y="10800"/>
                  </a:cubicBezTo>
                  <a:cubicBezTo>
                    <a:pt x="0" y="4835"/>
                    <a:pt x="1612" y="0"/>
                    <a:pt x="3600" y="0"/>
                  </a:cubicBezTo>
                  <a:close/>
                </a:path>
              </a:pathLst>
            </a:custGeom>
            <a:solidFill>
              <a:srgbClr val="8ECDCD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pPr>
            </a:p>
          </p:txBody>
        </p:sp>
        <p:sp>
          <p:nvSpPr>
            <p:cNvPr id="347" name="tom1, tom2"/>
            <p:cNvSpPr txBox="1"/>
            <p:nvPr/>
          </p:nvSpPr>
          <p:spPr>
            <a:xfrm>
              <a:off x="311149" y="72518"/>
              <a:ext cx="932180" cy="256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1100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/>
              <a:r>
                <a:t>tom1, tom2</a:t>
              </a:r>
            </a:p>
          </p:txBody>
        </p:sp>
      </p:grpSp>
      <p:sp>
        <p:nvSpPr>
          <p:cNvPr id="349" name="TextBox 55"/>
          <p:cNvSpPr txBox="1"/>
          <p:nvPr/>
        </p:nvSpPr>
        <p:spPr>
          <a:xfrm>
            <a:off x="7462579" y="698131"/>
            <a:ext cx="4403669" cy="281941"/>
          </a:xfrm>
          <a:prstGeom prst="rect">
            <a:avLst/>
          </a:prstGeom>
          <a:solidFill>
            <a:srgbClr val="DAE5E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요청 정보를 가져와 접속 </a:t>
            </a:r>
            <a:r>
              <a:t>IP</a:t>
            </a:r>
            <a:r>
              <a:t>를 추출하여 반환</a:t>
            </a:r>
          </a:p>
        </p:txBody>
      </p:sp>
      <p:sp>
        <p:nvSpPr>
          <p:cNvPr id="350" name="TextBox 59"/>
          <p:cNvSpPr txBox="1"/>
          <p:nvPr/>
        </p:nvSpPr>
        <p:spPr>
          <a:xfrm>
            <a:off x="7435566" y="2205932"/>
            <a:ext cx="4430682" cy="472441"/>
          </a:xfrm>
          <a:prstGeom prst="rect">
            <a:avLst/>
          </a:prstGeom>
          <a:solidFill>
            <a:srgbClr val="DAE5E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지역정보 </a:t>
            </a:r>
            <a:r>
              <a:t>DB</a:t>
            </a:r>
            <a:r>
              <a:t>에서 입력된 위도</a:t>
            </a:r>
            <a:r>
              <a:t>, </a:t>
            </a:r>
            <a:r>
              <a:t>경도를 검색 하여</a:t>
            </a:r>
          </a:p>
          <a:p>
            <a:pPr algn="ctr">
              <a:defRPr sz="1200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그와 일치하는 주소</a:t>
            </a:r>
            <a:r>
              <a:t>, x, y </a:t>
            </a:r>
            <a:r>
              <a:t>값 반환</a:t>
            </a:r>
          </a:p>
        </p:txBody>
      </p:sp>
      <p:sp>
        <p:nvSpPr>
          <p:cNvPr id="351" name="TextBox 60"/>
          <p:cNvSpPr txBox="1"/>
          <p:nvPr/>
        </p:nvSpPr>
        <p:spPr>
          <a:xfrm>
            <a:off x="7462579" y="1513467"/>
            <a:ext cx="4403669" cy="281941"/>
          </a:xfrm>
          <a:prstGeom prst="rect">
            <a:avLst/>
          </a:prstGeom>
          <a:solidFill>
            <a:srgbClr val="DAE5E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Geolocation API </a:t>
            </a:r>
            <a:r>
              <a:t>를 이용한 </a:t>
            </a:r>
            <a:r>
              <a:t>IP</a:t>
            </a:r>
            <a:r>
              <a:t>의 위도</a:t>
            </a:r>
            <a:r>
              <a:t>, </a:t>
            </a:r>
            <a:r>
              <a:t>경도 반환</a:t>
            </a:r>
          </a:p>
        </p:txBody>
      </p:sp>
      <p:sp>
        <p:nvSpPr>
          <p:cNvPr id="352" name="TextBox 61"/>
          <p:cNvSpPr txBox="1"/>
          <p:nvPr/>
        </p:nvSpPr>
        <p:spPr>
          <a:xfrm>
            <a:off x="7435564" y="3021271"/>
            <a:ext cx="4442110" cy="472441"/>
          </a:xfrm>
          <a:prstGeom prst="rect">
            <a:avLst/>
          </a:prstGeom>
          <a:solidFill>
            <a:srgbClr val="DAE5E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지역정보 </a:t>
            </a:r>
            <a:r>
              <a:t>DB</a:t>
            </a:r>
            <a:r>
              <a:t>에서 입력된 주소 값 </a:t>
            </a:r>
            <a:r>
              <a:t>( ‘</a:t>
            </a:r>
            <a:r>
              <a:t>읍</a:t>
            </a:r>
            <a:r>
              <a:t>/</a:t>
            </a:r>
            <a:r>
              <a:t>면</a:t>
            </a:r>
            <a:r>
              <a:t>/</a:t>
            </a:r>
            <a:r>
              <a:t>동</a:t>
            </a:r>
            <a:r>
              <a:t>’ ) </a:t>
            </a:r>
            <a:r>
              <a:t>을</a:t>
            </a:r>
            <a:r>
              <a:t> </a:t>
            </a:r>
            <a:r>
              <a:t>검색</a:t>
            </a:r>
            <a:r>
              <a:t> </a:t>
            </a:r>
            <a:r>
              <a:t>그와 일치하는 </a:t>
            </a:r>
            <a:r>
              <a:t>x, y </a:t>
            </a:r>
            <a:r>
              <a:t>값 반환</a:t>
            </a:r>
          </a:p>
        </p:txBody>
      </p:sp>
      <p:sp>
        <p:nvSpPr>
          <p:cNvPr id="353" name="TextBox 62"/>
          <p:cNvSpPr txBox="1"/>
          <p:nvPr/>
        </p:nvSpPr>
        <p:spPr>
          <a:xfrm>
            <a:off x="7450804" y="3797127"/>
            <a:ext cx="4407821" cy="472441"/>
          </a:xfrm>
          <a:prstGeom prst="rect">
            <a:avLst/>
          </a:prstGeom>
          <a:solidFill>
            <a:srgbClr val="DAE5E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현재 시간 정보를 불러와서 날짜와</a:t>
            </a:r>
          </a:p>
          <a:p>
            <a:pPr algn="ctr">
              <a:defRPr sz="1200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가장 최근의 예보발표시간을 원하는 형태로 추출</a:t>
            </a:r>
          </a:p>
        </p:txBody>
      </p:sp>
      <p:sp>
        <p:nvSpPr>
          <p:cNvPr id="354" name="TextBox 63"/>
          <p:cNvSpPr txBox="1"/>
          <p:nvPr/>
        </p:nvSpPr>
        <p:spPr>
          <a:xfrm>
            <a:off x="7462579" y="5419597"/>
            <a:ext cx="4396050" cy="472441"/>
          </a:xfrm>
          <a:prstGeom prst="rect">
            <a:avLst/>
          </a:prstGeom>
          <a:solidFill>
            <a:srgbClr val="DAE5E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기상청 </a:t>
            </a:r>
            <a:r>
              <a:t>API</a:t>
            </a:r>
            <a:r>
              <a:t>에서 입력된 위치의 가장 최근 발표된</a:t>
            </a:r>
          </a:p>
          <a:p>
            <a:pPr algn="ctr">
              <a:defRPr sz="1200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특정 종류의 예보 데이터를 가져와 리스트 형태로 반환</a:t>
            </a:r>
          </a:p>
        </p:txBody>
      </p:sp>
      <p:sp>
        <p:nvSpPr>
          <p:cNvPr id="355" name="TextBox 64"/>
          <p:cNvSpPr txBox="1"/>
          <p:nvPr/>
        </p:nvSpPr>
        <p:spPr>
          <a:xfrm>
            <a:off x="7462579" y="4705849"/>
            <a:ext cx="4396047" cy="281941"/>
          </a:xfrm>
          <a:prstGeom prst="rect">
            <a:avLst/>
          </a:prstGeom>
          <a:solidFill>
            <a:srgbClr val="DAE5E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200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현재 시간 정보를 불러와서 내일과 모레의 날짜를 추출</a:t>
            </a:r>
          </a:p>
        </p:txBody>
      </p:sp>
      <p:sp>
        <p:nvSpPr>
          <p:cNvPr id="356" name="TextBox 65"/>
          <p:cNvSpPr txBox="1"/>
          <p:nvPr/>
        </p:nvSpPr>
        <p:spPr>
          <a:xfrm>
            <a:off x="7443188" y="6348791"/>
            <a:ext cx="4415442" cy="281941"/>
          </a:xfrm>
          <a:prstGeom prst="rect">
            <a:avLst/>
          </a:prstGeom>
          <a:solidFill>
            <a:srgbClr val="DAE5E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200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입력된 리스트 형태의 데이터를 </a:t>
            </a:r>
            <a:r>
              <a:t>DB</a:t>
            </a:r>
            <a:r>
              <a:t>에 저장</a:t>
            </a:r>
          </a:p>
        </p:txBody>
      </p:sp>
      <p:sp>
        <p:nvSpPr>
          <p:cNvPr id="357" name="직선 연결선 67"/>
          <p:cNvSpPr/>
          <p:nvPr/>
        </p:nvSpPr>
        <p:spPr>
          <a:xfrm flipV="1">
            <a:off x="7242292" y="844262"/>
            <a:ext cx="220287" cy="4915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8" name="직선 연결선 68"/>
          <p:cNvSpPr/>
          <p:nvPr/>
        </p:nvSpPr>
        <p:spPr>
          <a:xfrm>
            <a:off x="7242292" y="1664510"/>
            <a:ext cx="220287" cy="2845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9" name="직선 연결선 69"/>
          <p:cNvSpPr/>
          <p:nvPr/>
        </p:nvSpPr>
        <p:spPr>
          <a:xfrm>
            <a:off x="7220126" y="2479677"/>
            <a:ext cx="220287" cy="2845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0" name="직선 연결선 70"/>
          <p:cNvSpPr/>
          <p:nvPr/>
        </p:nvSpPr>
        <p:spPr>
          <a:xfrm>
            <a:off x="7215278" y="3286983"/>
            <a:ext cx="220287" cy="2845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1" name="직선 연결선 71"/>
          <p:cNvSpPr/>
          <p:nvPr/>
        </p:nvSpPr>
        <p:spPr>
          <a:xfrm>
            <a:off x="7242292" y="4057315"/>
            <a:ext cx="220287" cy="2845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2" name="직선 연결선 72"/>
          <p:cNvSpPr/>
          <p:nvPr/>
        </p:nvSpPr>
        <p:spPr>
          <a:xfrm>
            <a:off x="7242292" y="4869538"/>
            <a:ext cx="220287" cy="2845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3" name="직선 연결선 73"/>
          <p:cNvSpPr/>
          <p:nvPr/>
        </p:nvSpPr>
        <p:spPr>
          <a:xfrm>
            <a:off x="7242291" y="5683151"/>
            <a:ext cx="220287" cy="2845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4" name="직선 연결선 75"/>
          <p:cNvSpPr/>
          <p:nvPr/>
        </p:nvSpPr>
        <p:spPr>
          <a:xfrm>
            <a:off x="7215278" y="6502679"/>
            <a:ext cx="220287" cy="2845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5" name="직사각형 57"/>
          <p:cNvSpPr/>
          <p:nvPr/>
        </p:nvSpPr>
        <p:spPr>
          <a:xfrm>
            <a:off x="0" y="2"/>
            <a:ext cx="12192000" cy="462845"/>
          </a:xfrm>
          <a:prstGeom prst="rect">
            <a:avLst/>
          </a:prstGeom>
          <a:solidFill>
            <a:srgbClr val="E7E6E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366" name="TextBox 58"/>
          <p:cNvSpPr txBox="1"/>
          <p:nvPr/>
        </p:nvSpPr>
        <p:spPr>
          <a:xfrm>
            <a:off x="172265" y="-76773"/>
            <a:ext cx="669093" cy="548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b="1" sz="3200">
                <a:solidFill>
                  <a:schemeClr val="accent4"/>
                </a:solidFill>
              </a:defRPr>
            </a:lvl1pPr>
          </a:lstStyle>
          <a:p>
            <a:pPr/>
            <a:r>
              <a:t>1.1</a:t>
            </a:r>
          </a:p>
        </p:txBody>
      </p:sp>
      <p:sp>
        <p:nvSpPr>
          <p:cNvPr id="367" name="직사각형 74"/>
          <p:cNvSpPr/>
          <p:nvPr/>
        </p:nvSpPr>
        <p:spPr>
          <a:xfrm>
            <a:off x="0" y="2"/>
            <a:ext cx="12192000" cy="462845"/>
          </a:xfrm>
          <a:prstGeom prst="rect">
            <a:avLst/>
          </a:prstGeom>
          <a:solidFill>
            <a:srgbClr val="E7E6E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368" name="TextBox 76"/>
          <p:cNvSpPr txBox="1"/>
          <p:nvPr/>
        </p:nvSpPr>
        <p:spPr>
          <a:xfrm>
            <a:off x="295845" y="-10101"/>
            <a:ext cx="545510" cy="4493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b="1" sz="2500">
                <a:solidFill>
                  <a:schemeClr val="accent4"/>
                </a:solidFill>
              </a:defRPr>
            </a:lvl1pPr>
          </a:lstStyle>
          <a:p>
            <a:pPr/>
            <a:r>
              <a:t>3.2</a:t>
            </a:r>
          </a:p>
        </p:txBody>
      </p:sp>
      <p:sp>
        <p:nvSpPr>
          <p:cNvPr id="369" name="TextBox 78"/>
          <p:cNvSpPr txBox="1"/>
          <p:nvPr/>
        </p:nvSpPr>
        <p:spPr>
          <a:xfrm>
            <a:off x="932651" y="-9524"/>
            <a:ext cx="1290903" cy="4946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500">
                <a:solidFill>
                  <a:schemeClr val="accent4"/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상세 설명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직사각형 21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solidFill>
              <a:schemeClr val="accent6">
                <a:hueOff val="-12834783"/>
                <a:satOff val="-58974"/>
                <a:lumOff val="7647"/>
              </a:schemeClr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372" name="직사각형 8"/>
          <p:cNvSpPr/>
          <p:nvPr/>
        </p:nvSpPr>
        <p:spPr>
          <a:xfrm>
            <a:off x="0" y="2"/>
            <a:ext cx="12192000" cy="462845"/>
          </a:xfrm>
          <a:prstGeom prst="rect">
            <a:avLst/>
          </a:prstGeom>
          <a:solidFill>
            <a:srgbClr val="E7E6E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373" name="TextBox 3"/>
          <p:cNvSpPr txBox="1"/>
          <p:nvPr/>
        </p:nvSpPr>
        <p:spPr>
          <a:xfrm>
            <a:off x="172265" y="-76773"/>
            <a:ext cx="669093" cy="548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b="1" sz="3200">
                <a:solidFill>
                  <a:schemeClr val="accent4"/>
                </a:solidFill>
              </a:defRPr>
            </a:lvl1pPr>
          </a:lstStyle>
          <a:p>
            <a:pPr/>
            <a:r>
              <a:t>1.1</a:t>
            </a:r>
          </a:p>
        </p:txBody>
      </p:sp>
      <p:grpSp>
        <p:nvGrpSpPr>
          <p:cNvPr id="376" name="직사각형 14"/>
          <p:cNvGrpSpPr/>
          <p:nvPr/>
        </p:nvGrpSpPr>
        <p:grpSpPr>
          <a:xfrm>
            <a:off x="683758" y="863616"/>
            <a:ext cx="2113858" cy="614619"/>
            <a:chOff x="0" y="0"/>
            <a:chExt cx="2113856" cy="614618"/>
          </a:xfrm>
        </p:grpSpPr>
        <p:sp>
          <p:nvSpPr>
            <p:cNvPr id="374" name="직사각형"/>
            <p:cNvSpPr/>
            <p:nvPr/>
          </p:nvSpPr>
          <p:spPr>
            <a:xfrm>
              <a:off x="-1" y="0"/>
              <a:ext cx="2113858" cy="614619"/>
            </a:xfrm>
            <a:prstGeom prst="rect">
              <a:avLst/>
            </a:prstGeom>
            <a:solidFill>
              <a:srgbClr val="8ECDC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375" name="Adress"/>
            <p:cNvSpPr txBox="1"/>
            <p:nvPr/>
          </p:nvSpPr>
          <p:spPr>
            <a:xfrm>
              <a:off x="45719" y="131978"/>
              <a:ext cx="2022418" cy="350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lvl1pPr>
            </a:lstStyle>
            <a:p>
              <a:pPr/>
              <a:r>
                <a:t>Adress</a:t>
              </a:r>
            </a:p>
          </p:txBody>
        </p:sp>
      </p:grpSp>
      <p:grpSp>
        <p:nvGrpSpPr>
          <p:cNvPr id="397" name="그룹 2"/>
          <p:cNvGrpSpPr/>
          <p:nvPr/>
        </p:nvGrpSpPr>
        <p:grpSpPr>
          <a:xfrm>
            <a:off x="887073" y="1934536"/>
            <a:ext cx="10027670" cy="3996134"/>
            <a:chOff x="0" y="0"/>
            <a:chExt cx="10027668" cy="3996132"/>
          </a:xfrm>
        </p:grpSpPr>
        <p:grpSp>
          <p:nvGrpSpPr>
            <p:cNvPr id="379" name="직사각형 50"/>
            <p:cNvGrpSpPr/>
            <p:nvPr/>
          </p:nvGrpSpPr>
          <p:grpSpPr>
            <a:xfrm>
              <a:off x="-1" y="0"/>
              <a:ext cx="1707225" cy="596537"/>
              <a:chOff x="0" y="0"/>
              <a:chExt cx="1707224" cy="596536"/>
            </a:xfrm>
          </p:grpSpPr>
          <p:sp>
            <p:nvSpPr>
              <p:cNvPr id="377" name="직사각형"/>
              <p:cNvSpPr/>
              <p:nvPr/>
            </p:nvSpPr>
            <p:spPr>
              <a:xfrm>
                <a:off x="-1" y="-1"/>
                <a:ext cx="1707226" cy="596538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378" name="Rc1"/>
              <p:cNvSpPr txBox="1"/>
              <p:nvPr/>
            </p:nvSpPr>
            <p:spPr>
              <a:xfrm>
                <a:off x="45719" y="122937"/>
                <a:ext cx="1615786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Rc1</a:t>
                </a:r>
              </a:p>
            </p:txBody>
          </p:sp>
        </p:grpSp>
        <p:grpSp>
          <p:nvGrpSpPr>
            <p:cNvPr id="382" name="직사각형 51"/>
            <p:cNvGrpSpPr/>
            <p:nvPr/>
          </p:nvGrpSpPr>
          <p:grpSpPr>
            <a:xfrm>
              <a:off x="-1" y="2241499"/>
              <a:ext cx="1707225" cy="596537"/>
              <a:chOff x="0" y="0"/>
              <a:chExt cx="1707224" cy="596536"/>
            </a:xfrm>
          </p:grpSpPr>
          <p:sp>
            <p:nvSpPr>
              <p:cNvPr id="380" name="직사각형"/>
              <p:cNvSpPr/>
              <p:nvPr/>
            </p:nvSpPr>
            <p:spPr>
              <a:xfrm>
                <a:off x="-1" y="-1"/>
                <a:ext cx="1707226" cy="596538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381" name="Rc3"/>
              <p:cNvSpPr txBox="1"/>
              <p:nvPr/>
            </p:nvSpPr>
            <p:spPr>
              <a:xfrm>
                <a:off x="45719" y="122937"/>
                <a:ext cx="1615786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Rc3</a:t>
                </a:r>
              </a:p>
            </p:txBody>
          </p:sp>
        </p:grpSp>
        <p:grpSp>
          <p:nvGrpSpPr>
            <p:cNvPr id="385" name="직사각형 53"/>
            <p:cNvGrpSpPr/>
            <p:nvPr/>
          </p:nvGrpSpPr>
          <p:grpSpPr>
            <a:xfrm>
              <a:off x="-1" y="1083402"/>
              <a:ext cx="1707225" cy="596537"/>
              <a:chOff x="0" y="0"/>
              <a:chExt cx="1707224" cy="596536"/>
            </a:xfrm>
          </p:grpSpPr>
          <p:sp>
            <p:nvSpPr>
              <p:cNvPr id="383" name="직사각형"/>
              <p:cNvSpPr/>
              <p:nvPr/>
            </p:nvSpPr>
            <p:spPr>
              <a:xfrm>
                <a:off x="-1" y="-1"/>
                <a:ext cx="1707226" cy="596538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384" name="Rc2"/>
              <p:cNvSpPr txBox="1"/>
              <p:nvPr/>
            </p:nvSpPr>
            <p:spPr>
              <a:xfrm>
                <a:off x="45719" y="122937"/>
                <a:ext cx="1615786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Rc2</a:t>
                </a:r>
              </a:p>
            </p:txBody>
          </p:sp>
        </p:grpSp>
        <p:grpSp>
          <p:nvGrpSpPr>
            <p:cNvPr id="388" name="직사각형 70"/>
            <p:cNvGrpSpPr/>
            <p:nvPr/>
          </p:nvGrpSpPr>
          <p:grpSpPr>
            <a:xfrm>
              <a:off x="-1" y="3399596"/>
              <a:ext cx="1707225" cy="596537"/>
              <a:chOff x="0" y="0"/>
              <a:chExt cx="1707224" cy="596536"/>
            </a:xfrm>
          </p:grpSpPr>
          <p:sp>
            <p:nvSpPr>
              <p:cNvPr id="386" name="직사각형"/>
              <p:cNvSpPr/>
              <p:nvPr/>
            </p:nvSpPr>
            <p:spPr>
              <a:xfrm>
                <a:off x="-1" y="-1"/>
                <a:ext cx="1707226" cy="596538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387" name="Val"/>
              <p:cNvSpPr txBox="1"/>
              <p:nvPr/>
            </p:nvSpPr>
            <p:spPr>
              <a:xfrm>
                <a:off x="45719" y="122937"/>
                <a:ext cx="1615786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Val</a:t>
                </a:r>
              </a:p>
            </p:txBody>
          </p:sp>
        </p:grpSp>
        <p:sp>
          <p:nvSpPr>
            <p:cNvPr id="389" name="TextBox 1"/>
            <p:cNvSpPr txBox="1"/>
            <p:nvPr/>
          </p:nvSpPr>
          <p:spPr>
            <a:xfrm>
              <a:off x="2453025" y="3676"/>
              <a:ext cx="7574643" cy="581550"/>
            </a:xfrm>
            <a:prstGeom prst="rect">
              <a:avLst/>
            </a:prstGeom>
            <a:solidFill>
              <a:srgbClr val="DAE5E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특별시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광역시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도</a:t>
              </a:r>
              <a:r>
                <a:t>,</a:t>
              </a:r>
              <a:r>
                <a:t>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자치시</a:t>
              </a:r>
              <a:r>
                <a:t>/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도에 대한 정보를 가지고 오며 가장 상위 개체가 되고</a:t>
              </a:r>
              <a:r>
                <a:t>, </a:t>
              </a:r>
            </a:p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설정을 변경하면 하위 개체인 </a:t>
              </a:r>
              <a:r>
                <a:t>Rc2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의 값이 변화됨</a:t>
              </a:r>
            </a:p>
          </p:txBody>
        </p:sp>
        <p:sp>
          <p:nvSpPr>
            <p:cNvPr id="390" name="TextBox 10"/>
            <p:cNvSpPr txBox="1"/>
            <p:nvPr/>
          </p:nvSpPr>
          <p:spPr>
            <a:xfrm>
              <a:off x="2453025" y="1096605"/>
              <a:ext cx="7560131" cy="581551"/>
            </a:xfrm>
            <a:prstGeom prst="rect">
              <a:avLst/>
            </a:prstGeom>
            <a:solidFill>
              <a:srgbClr val="DAE5E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시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군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구에 대한 정보를 가지고 오며 </a:t>
              </a:r>
              <a:r>
                <a:t>Rc1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의 영향을 받아 특별시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광역시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도에 </a:t>
              </a:r>
            </a:p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대한 정보를 가져와 그에 따른 시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군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구로 값이 변함</a:t>
              </a:r>
            </a:p>
          </p:txBody>
        </p:sp>
        <p:sp>
          <p:nvSpPr>
            <p:cNvPr id="391" name="TextBox 11"/>
            <p:cNvSpPr txBox="1"/>
            <p:nvPr/>
          </p:nvSpPr>
          <p:spPr>
            <a:xfrm>
              <a:off x="2453025" y="2245174"/>
              <a:ext cx="7560129" cy="581551"/>
            </a:xfrm>
            <a:prstGeom prst="rect">
              <a:avLst/>
            </a:prstGeom>
            <a:solidFill>
              <a:srgbClr val="DAE5E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동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읍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면에 대한 정보를 가지고 오며 </a:t>
              </a:r>
              <a:r>
                <a:t>Rc2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의 영향을 받아</a:t>
              </a:r>
              <a:r>
                <a:t>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시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군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구에 대한 </a:t>
              </a:r>
            </a:p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정보를 가져와 그에 따른 동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읍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면으로 값이 변화 함</a:t>
              </a:r>
            </a:p>
          </p:txBody>
        </p:sp>
        <p:sp>
          <p:nvSpPr>
            <p:cNvPr id="392" name="직선 화살표 연결선 4"/>
            <p:cNvSpPr/>
            <p:nvPr/>
          </p:nvSpPr>
          <p:spPr>
            <a:xfrm>
              <a:off x="1910539" y="298267"/>
              <a:ext cx="339287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3" name="직선 화살표 연결선 16"/>
            <p:cNvSpPr/>
            <p:nvPr/>
          </p:nvSpPr>
          <p:spPr>
            <a:xfrm>
              <a:off x="1910539" y="1381669"/>
              <a:ext cx="339287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4" name="직선 화살표 연결선 17"/>
            <p:cNvSpPr/>
            <p:nvPr/>
          </p:nvSpPr>
          <p:spPr>
            <a:xfrm>
              <a:off x="1910539" y="2528571"/>
              <a:ext cx="339287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5" name="직선 화살표 연결선 18"/>
            <p:cNvSpPr/>
            <p:nvPr/>
          </p:nvSpPr>
          <p:spPr>
            <a:xfrm>
              <a:off x="1910539" y="3697864"/>
              <a:ext cx="339287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96" name="TextBox 19"/>
            <p:cNvSpPr txBox="1"/>
            <p:nvPr/>
          </p:nvSpPr>
          <p:spPr>
            <a:xfrm>
              <a:off x="2453025" y="3522721"/>
              <a:ext cx="7566026" cy="333380"/>
            </a:xfrm>
            <a:prstGeom prst="rect">
              <a:avLst/>
            </a:prstGeom>
            <a:solidFill>
              <a:srgbClr val="DAE5E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선택된 </a:t>
              </a:r>
              <a:r>
                <a:t>Rc1, Rc2, Rc3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의 값을 저장하는 값 </a:t>
              </a:r>
            </a:p>
          </p:txBody>
        </p:sp>
      </p:grpSp>
      <p:sp>
        <p:nvSpPr>
          <p:cNvPr id="398" name="직사각형 22"/>
          <p:cNvSpPr/>
          <p:nvPr/>
        </p:nvSpPr>
        <p:spPr>
          <a:xfrm>
            <a:off x="0" y="2"/>
            <a:ext cx="12192000" cy="462845"/>
          </a:xfrm>
          <a:prstGeom prst="rect">
            <a:avLst/>
          </a:prstGeom>
          <a:solidFill>
            <a:srgbClr val="E7E6E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399" name="TextBox 23"/>
          <p:cNvSpPr txBox="1"/>
          <p:nvPr/>
        </p:nvSpPr>
        <p:spPr>
          <a:xfrm>
            <a:off x="295845" y="-10101"/>
            <a:ext cx="545510" cy="4493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b="1" sz="2500">
                <a:solidFill>
                  <a:schemeClr val="accent4"/>
                </a:solidFill>
              </a:defRPr>
            </a:lvl1pPr>
          </a:lstStyle>
          <a:p>
            <a:pPr/>
            <a:r>
              <a:t>3.2</a:t>
            </a:r>
          </a:p>
        </p:txBody>
      </p:sp>
      <p:sp>
        <p:nvSpPr>
          <p:cNvPr id="400" name="TextBox 24"/>
          <p:cNvSpPr txBox="1"/>
          <p:nvPr/>
        </p:nvSpPr>
        <p:spPr>
          <a:xfrm>
            <a:off x="932651" y="-9524"/>
            <a:ext cx="1290903" cy="4946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500">
                <a:solidFill>
                  <a:schemeClr val="accent4"/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상세 설명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그림 6" descr="그림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28" y="508000"/>
            <a:ext cx="6110515" cy="6320972"/>
          </a:xfrm>
          <a:prstGeom prst="rect">
            <a:avLst/>
          </a:prstGeom>
          <a:ln w="12700">
            <a:miter lim="400000"/>
          </a:ln>
        </p:spPr>
      </p:pic>
      <p:pic>
        <p:nvPicPr>
          <p:cNvPr id="403" name="그림 7" descr="그림 7"/>
          <p:cNvPicPr>
            <a:picLocks noChangeAspect="1"/>
          </p:cNvPicPr>
          <p:nvPr/>
        </p:nvPicPr>
        <p:blipFill>
          <a:blip r:embed="rId3">
            <a:extLst/>
          </a:blip>
          <a:srcRect l="0" t="3386" r="0" b="0"/>
          <a:stretch>
            <a:fillRect/>
          </a:stretch>
        </p:blipFill>
        <p:spPr>
          <a:xfrm>
            <a:off x="5743845" y="232225"/>
            <a:ext cx="6433641" cy="66257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07" name="그룹 2"/>
          <p:cNvGrpSpPr/>
          <p:nvPr/>
        </p:nvGrpSpPr>
        <p:grpSpPr>
          <a:xfrm>
            <a:off x="2" y="-10100"/>
            <a:ext cx="12192001" cy="495247"/>
            <a:chOff x="0" y="0"/>
            <a:chExt cx="12192000" cy="495245"/>
          </a:xfrm>
        </p:grpSpPr>
        <p:sp>
          <p:nvSpPr>
            <p:cNvPr id="404" name="직사각형 3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405" name="TextBox 4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3.2</a:t>
              </a:r>
            </a:p>
          </p:txBody>
        </p:sp>
        <p:sp>
          <p:nvSpPr>
            <p:cNvPr id="406" name="TextBox 5"/>
            <p:cNvSpPr txBox="1"/>
            <p:nvPr/>
          </p:nvSpPr>
          <p:spPr>
            <a:xfrm>
              <a:off x="932651" y="573"/>
              <a:ext cx="1290903" cy="4946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상세 설명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직사각형 8"/>
          <p:cNvSpPr/>
          <p:nvPr/>
        </p:nvSpPr>
        <p:spPr>
          <a:xfrm>
            <a:off x="0" y="2"/>
            <a:ext cx="12192000" cy="462845"/>
          </a:xfrm>
          <a:prstGeom prst="rect">
            <a:avLst/>
          </a:prstGeom>
          <a:solidFill>
            <a:srgbClr val="E7E6E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410" name="TextBox 3"/>
          <p:cNvSpPr txBox="1"/>
          <p:nvPr/>
        </p:nvSpPr>
        <p:spPr>
          <a:xfrm>
            <a:off x="172265" y="-76773"/>
            <a:ext cx="669093" cy="548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b="1" sz="3200">
                <a:solidFill>
                  <a:schemeClr val="accent4"/>
                </a:solidFill>
              </a:defRPr>
            </a:lvl1pPr>
          </a:lstStyle>
          <a:p>
            <a:pPr/>
            <a:r>
              <a:t>1.1</a:t>
            </a:r>
          </a:p>
        </p:txBody>
      </p:sp>
      <p:grpSp>
        <p:nvGrpSpPr>
          <p:cNvPr id="413" name="직사각형 14"/>
          <p:cNvGrpSpPr/>
          <p:nvPr/>
        </p:nvGrpSpPr>
        <p:grpSpPr>
          <a:xfrm>
            <a:off x="683758" y="863616"/>
            <a:ext cx="2113858" cy="614619"/>
            <a:chOff x="0" y="0"/>
            <a:chExt cx="2113856" cy="614618"/>
          </a:xfrm>
        </p:grpSpPr>
        <p:sp>
          <p:nvSpPr>
            <p:cNvPr id="411" name="직사각형"/>
            <p:cNvSpPr/>
            <p:nvPr/>
          </p:nvSpPr>
          <p:spPr>
            <a:xfrm>
              <a:off x="-1" y="0"/>
              <a:ext cx="2113858" cy="614619"/>
            </a:xfrm>
            <a:prstGeom prst="rect">
              <a:avLst/>
            </a:prstGeom>
            <a:solidFill>
              <a:srgbClr val="8ECDC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412" name="Data"/>
            <p:cNvSpPr txBox="1"/>
            <p:nvPr/>
          </p:nvSpPr>
          <p:spPr>
            <a:xfrm>
              <a:off x="45719" y="131978"/>
              <a:ext cx="2022418" cy="350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lvl1pPr>
            </a:lstStyle>
            <a:p>
              <a:pPr/>
              <a:r>
                <a:t>Data</a:t>
              </a:r>
            </a:p>
          </p:txBody>
        </p:sp>
      </p:grpSp>
      <p:grpSp>
        <p:nvGrpSpPr>
          <p:cNvPr id="429" name="그룹 2"/>
          <p:cNvGrpSpPr/>
          <p:nvPr/>
        </p:nvGrpSpPr>
        <p:grpSpPr>
          <a:xfrm>
            <a:off x="887075" y="2290137"/>
            <a:ext cx="9998641" cy="2950552"/>
            <a:chOff x="0" y="0"/>
            <a:chExt cx="9998639" cy="2950550"/>
          </a:xfrm>
        </p:grpSpPr>
        <p:grpSp>
          <p:nvGrpSpPr>
            <p:cNvPr id="416" name="직사각형 50"/>
            <p:cNvGrpSpPr/>
            <p:nvPr/>
          </p:nvGrpSpPr>
          <p:grpSpPr>
            <a:xfrm>
              <a:off x="0" y="0"/>
              <a:ext cx="1707224" cy="596536"/>
              <a:chOff x="0" y="0"/>
              <a:chExt cx="1707223" cy="596535"/>
            </a:xfrm>
          </p:grpSpPr>
          <p:sp>
            <p:nvSpPr>
              <p:cNvPr id="414" name="직사각형"/>
              <p:cNvSpPr/>
              <p:nvPr/>
            </p:nvSpPr>
            <p:spPr>
              <a:xfrm>
                <a:off x="-1" y="0"/>
                <a:ext cx="1707225" cy="596536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415" name="sFcst_tbl"/>
              <p:cNvSpPr txBox="1"/>
              <p:nvPr/>
            </p:nvSpPr>
            <p:spPr>
              <a:xfrm>
                <a:off x="45719" y="122937"/>
                <a:ext cx="1615785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sFcst_tbl</a:t>
                </a:r>
              </a:p>
            </p:txBody>
          </p:sp>
        </p:grpSp>
        <p:grpSp>
          <p:nvGrpSpPr>
            <p:cNvPr id="419" name="직사각형 51"/>
            <p:cNvGrpSpPr/>
            <p:nvPr/>
          </p:nvGrpSpPr>
          <p:grpSpPr>
            <a:xfrm>
              <a:off x="0" y="2241500"/>
              <a:ext cx="1707224" cy="596537"/>
              <a:chOff x="0" y="0"/>
              <a:chExt cx="1707223" cy="596535"/>
            </a:xfrm>
          </p:grpSpPr>
          <p:sp>
            <p:nvSpPr>
              <p:cNvPr id="417" name="직사각형"/>
              <p:cNvSpPr/>
              <p:nvPr/>
            </p:nvSpPr>
            <p:spPr>
              <a:xfrm>
                <a:off x="-1" y="0"/>
                <a:ext cx="1707225" cy="596536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418" name="vFcst_pop"/>
              <p:cNvSpPr txBox="1"/>
              <p:nvPr/>
            </p:nvSpPr>
            <p:spPr>
              <a:xfrm>
                <a:off x="45719" y="122937"/>
                <a:ext cx="1615785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vFcst_pop</a:t>
                </a:r>
              </a:p>
            </p:txBody>
          </p:sp>
        </p:grpSp>
        <p:grpSp>
          <p:nvGrpSpPr>
            <p:cNvPr id="422" name="직사각형 53"/>
            <p:cNvGrpSpPr/>
            <p:nvPr/>
          </p:nvGrpSpPr>
          <p:grpSpPr>
            <a:xfrm>
              <a:off x="0" y="1083402"/>
              <a:ext cx="1707224" cy="596537"/>
              <a:chOff x="0" y="0"/>
              <a:chExt cx="1707223" cy="596535"/>
            </a:xfrm>
          </p:grpSpPr>
          <p:sp>
            <p:nvSpPr>
              <p:cNvPr id="420" name="직사각형"/>
              <p:cNvSpPr/>
              <p:nvPr/>
            </p:nvSpPr>
            <p:spPr>
              <a:xfrm>
                <a:off x="-1" y="0"/>
                <a:ext cx="1707225" cy="596536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421" name="sNcst_tbl"/>
              <p:cNvSpPr txBox="1"/>
              <p:nvPr/>
            </p:nvSpPr>
            <p:spPr>
              <a:xfrm>
                <a:off x="45719" y="122937"/>
                <a:ext cx="1615785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sNcst_tbl</a:t>
                </a:r>
              </a:p>
            </p:txBody>
          </p:sp>
        </p:grpSp>
        <p:sp>
          <p:nvSpPr>
            <p:cNvPr id="423" name="TextBox 11"/>
            <p:cNvSpPr txBox="1"/>
            <p:nvPr/>
          </p:nvSpPr>
          <p:spPr>
            <a:xfrm>
              <a:off x="2453026" y="2369000"/>
              <a:ext cx="7537452" cy="581551"/>
            </a:xfrm>
            <a:prstGeom prst="rect">
              <a:avLst/>
            </a:prstGeom>
            <a:solidFill>
              <a:srgbClr val="DAE5E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단기예보</a:t>
              </a:r>
              <a:r>
                <a:t>(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예보 시점 </a:t>
              </a:r>
              <a:r>
                <a:t>+3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일 까지의 예측 정보</a:t>
              </a:r>
              <a:r>
                <a:t>)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 테이블에서 가지고 온 </a:t>
              </a:r>
            </a:p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최근 </a:t>
              </a:r>
              <a:r>
                <a:t>6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시간의 강수량 값</a:t>
              </a:r>
            </a:p>
          </p:txBody>
        </p:sp>
        <p:sp>
          <p:nvSpPr>
            <p:cNvPr id="424" name="직선 화살표 연결선 4"/>
            <p:cNvSpPr/>
            <p:nvPr/>
          </p:nvSpPr>
          <p:spPr>
            <a:xfrm>
              <a:off x="1910539" y="298267"/>
              <a:ext cx="339286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5" name="직선 화살표 연결선 16"/>
            <p:cNvSpPr/>
            <p:nvPr/>
          </p:nvSpPr>
          <p:spPr>
            <a:xfrm>
              <a:off x="1910539" y="1381669"/>
              <a:ext cx="339286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6" name="직선 화살표 연결선 17"/>
            <p:cNvSpPr/>
            <p:nvPr/>
          </p:nvSpPr>
          <p:spPr>
            <a:xfrm>
              <a:off x="1910539" y="2528572"/>
              <a:ext cx="339286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27" name="TextBox 13"/>
            <p:cNvSpPr txBox="1"/>
            <p:nvPr/>
          </p:nvSpPr>
          <p:spPr>
            <a:xfrm>
              <a:off x="2453026" y="1092650"/>
              <a:ext cx="7545614" cy="581551"/>
            </a:xfrm>
            <a:prstGeom prst="rect">
              <a:avLst/>
            </a:prstGeom>
            <a:solidFill>
              <a:srgbClr val="DAE5E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초단기 실황</a:t>
              </a:r>
              <a:r>
                <a:t>(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예보 시점의 관측 정보</a:t>
              </a:r>
              <a:r>
                <a:t>)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의 기온</a:t>
              </a:r>
              <a:r>
                <a:t>, 1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시간 강수량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동서바람성분</a:t>
              </a:r>
              <a:r>
                <a:t>, </a:t>
              </a:r>
            </a:p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남북바람성분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습도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강수형태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풍향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풍속의 값 </a:t>
              </a:r>
            </a:p>
          </p:txBody>
        </p:sp>
        <p:sp>
          <p:nvSpPr>
            <p:cNvPr id="428" name="TextBox 15"/>
            <p:cNvSpPr txBox="1"/>
            <p:nvPr/>
          </p:nvSpPr>
          <p:spPr>
            <a:xfrm>
              <a:off x="2437150" y="16326"/>
              <a:ext cx="7561489" cy="581550"/>
            </a:xfrm>
            <a:prstGeom prst="rect">
              <a:avLst/>
            </a:prstGeom>
            <a:solidFill>
              <a:srgbClr val="DAE5E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초단기 예보</a:t>
              </a:r>
              <a:r>
                <a:t>(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예보 시점 </a:t>
              </a:r>
              <a:r>
                <a:t>+6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시간 까지의 예측 정보</a:t>
              </a:r>
              <a:r>
                <a:t>)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의 기온</a:t>
              </a:r>
              <a:r>
                <a:t>, 1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시간 강수량</a:t>
              </a:r>
              <a:r>
                <a:t>, </a:t>
              </a:r>
            </a:p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하늘상태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동서바람성분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남북바람성분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습도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강수형태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낙뢰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풍향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풍속의 값</a:t>
              </a:r>
            </a:p>
          </p:txBody>
        </p:sp>
      </p:grpSp>
      <p:sp>
        <p:nvSpPr>
          <p:cNvPr id="430" name="직사각형 19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solidFill>
              <a:schemeClr val="accent6">
                <a:hueOff val="-12834783"/>
                <a:satOff val="-58974"/>
                <a:lumOff val="7647"/>
              </a:schemeClr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431" name="직사각형 20"/>
          <p:cNvSpPr/>
          <p:nvPr/>
        </p:nvSpPr>
        <p:spPr>
          <a:xfrm>
            <a:off x="0" y="2"/>
            <a:ext cx="12192000" cy="462845"/>
          </a:xfrm>
          <a:prstGeom prst="rect">
            <a:avLst/>
          </a:prstGeom>
          <a:solidFill>
            <a:srgbClr val="E7E6E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432" name="TextBox 21"/>
          <p:cNvSpPr txBox="1"/>
          <p:nvPr/>
        </p:nvSpPr>
        <p:spPr>
          <a:xfrm>
            <a:off x="295845" y="-10101"/>
            <a:ext cx="545509" cy="4493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b="1" sz="2500">
                <a:solidFill>
                  <a:schemeClr val="accent4"/>
                </a:solidFill>
              </a:defRPr>
            </a:lvl1pPr>
          </a:lstStyle>
          <a:p>
            <a:pPr/>
            <a:r>
              <a:t>3.2</a:t>
            </a:r>
          </a:p>
        </p:txBody>
      </p:sp>
      <p:sp>
        <p:nvSpPr>
          <p:cNvPr id="433" name="TextBox 22"/>
          <p:cNvSpPr txBox="1"/>
          <p:nvPr/>
        </p:nvSpPr>
        <p:spPr>
          <a:xfrm>
            <a:off x="932651" y="-9524"/>
            <a:ext cx="1290903" cy="4946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500">
                <a:solidFill>
                  <a:schemeClr val="accent4"/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상세 설명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그림 1" descr="그림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" y="362859"/>
            <a:ext cx="12192001" cy="649514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39" name="그룹 2"/>
          <p:cNvGrpSpPr/>
          <p:nvPr/>
        </p:nvGrpSpPr>
        <p:grpSpPr>
          <a:xfrm>
            <a:off x="2" y="-10100"/>
            <a:ext cx="12192001" cy="495247"/>
            <a:chOff x="0" y="0"/>
            <a:chExt cx="12192000" cy="495245"/>
          </a:xfrm>
        </p:grpSpPr>
        <p:sp>
          <p:nvSpPr>
            <p:cNvPr id="436" name="직사각형 3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437" name="TextBox 4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3.2</a:t>
              </a:r>
            </a:p>
          </p:txBody>
        </p:sp>
        <p:sp>
          <p:nvSpPr>
            <p:cNvPr id="438" name="TextBox 5"/>
            <p:cNvSpPr txBox="1"/>
            <p:nvPr/>
          </p:nvSpPr>
          <p:spPr>
            <a:xfrm>
              <a:off x="932651" y="573"/>
              <a:ext cx="1290903" cy="4946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상세 설명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직사각형 14"/>
          <p:cNvGrpSpPr/>
          <p:nvPr/>
        </p:nvGrpSpPr>
        <p:grpSpPr>
          <a:xfrm>
            <a:off x="683758" y="863616"/>
            <a:ext cx="2113858" cy="614619"/>
            <a:chOff x="0" y="0"/>
            <a:chExt cx="2113856" cy="614618"/>
          </a:xfrm>
        </p:grpSpPr>
        <p:sp>
          <p:nvSpPr>
            <p:cNvPr id="441" name="직사각형"/>
            <p:cNvSpPr/>
            <p:nvPr/>
          </p:nvSpPr>
          <p:spPr>
            <a:xfrm>
              <a:off x="-1" y="0"/>
              <a:ext cx="2113858" cy="614619"/>
            </a:xfrm>
            <a:prstGeom prst="rect">
              <a:avLst/>
            </a:prstGeom>
            <a:solidFill>
              <a:srgbClr val="8ECDC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442" name="Today"/>
            <p:cNvSpPr txBox="1"/>
            <p:nvPr/>
          </p:nvSpPr>
          <p:spPr>
            <a:xfrm>
              <a:off x="45719" y="131978"/>
              <a:ext cx="2022418" cy="350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lvl1pPr>
            </a:lstStyle>
            <a:p>
              <a:pPr/>
              <a:r>
                <a:t>Today</a:t>
              </a:r>
            </a:p>
          </p:txBody>
        </p:sp>
      </p:grpSp>
      <p:grpSp>
        <p:nvGrpSpPr>
          <p:cNvPr id="454" name="그룹 2"/>
          <p:cNvGrpSpPr/>
          <p:nvPr/>
        </p:nvGrpSpPr>
        <p:grpSpPr>
          <a:xfrm>
            <a:off x="887074" y="2048837"/>
            <a:ext cx="9970068" cy="1679938"/>
            <a:chOff x="0" y="0"/>
            <a:chExt cx="9970066" cy="1679936"/>
          </a:xfrm>
        </p:grpSpPr>
        <p:grpSp>
          <p:nvGrpSpPr>
            <p:cNvPr id="446" name="직사각형 50"/>
            <p:cNvGrpSpPr/>
            <p:nvPr/>
          </p:nvGrpSpPr>
          <p:grpSpPr>
            <a:xfrm>
              <a:off x="-1" y="0"/>
              <a:ext cx="1707225" cy="596536"/>
              <a:chOff x="0" y="0"/>
              <a:chExt cx="1707224" cy="596535"/>
            </a:xfrm>
          </p:grpSpPr>
          <p:sp>
            <p:nvSpPr>
              <p:cNvPr id="444" name="직사각형"/>
              <p:cNvSpPr/>
              <p:nvPr/>
            </p:nvSpPr>
            <p:spPr>
              <a:xfrm>
                <a:off x="-1" y="-1"/>
                <a:ext cx="1707226" cy="596537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445" name="Tmx"/>
              <p:cNvSpPr txBox="1"/>
              <p:nvPr/>
            </p:nvSpPr>
            <p:spPr>
              <a:xfrm>
                <a:off x="45719" y="122936"/>
                <a:ext cx="1615786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Tmx</a:t>
                </a:r>
              </a:p>
            </p:txBody>
          </p:sp>
        </p:grpSp>
        <p:grpSp>
          <p:nvGrpSpPr>
            <p:cNvPr id="449" name="직사각형 53"/>
            <p:cNvGrpSpPr/>
            <p:nvPr/>
          </p:nvGrpSpPr>
          <p:grpSpPr>
            <a:xfrm>
              <a:off x="-1" y="1083401"/>
              <a:ext cx="1707225" cy="596536"/>
              <a:chOff x="0" y="0"/>
              <a:chExt cx="1707224" cy="596535"/>
            </a:xfrm>
          </p:grpSpPr>
          <p:sp>
            <p:nvSpPr>
              <p:cNvPr id="447" name="직사각형"/>
              <p:cNvSpPr/>
              <p:nvPr/>
            </p:nvSpPr>
            <p:spPr>
              <a:xfrm>
                <a:off x="-1" y="-1"/>
                <a:ext cx="1707226" cy="596537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448" name="Tmn"/>
              <p:cNvSpPr txBox="1"/>
              <p:nvPr/>
            </p:nvSpPr>
            <p:spPr>
              <a:xfrm>
                <a:off x="45719" y="122936"/>
                <a:ext cx="1615786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Tmn</a:t>
                </a:r>
              </a:p>
            </p:txBody>
          </p:sp>
        </p:grpSp>
        <p:sp>
          <p:nvSpPr>
            <p:cNvPr id="450" name="TextBox 1"/>
            <p:cNvSpPr txBox="1"/>
            <p:nvPr/>
          </p:nvSpPr>
          <p:spPr>
            <a:xfrm>
              <a:off x="2448490" y="122357"/>
              <a:ext cx="7516586" cy="333380"/>
            </a:xfrm>
            <a:prstGeom prst="rect">
              <a:avLst/>
            </a:prstGeom>
            <a:solidFill>
              <a:srgbClr val="DAE5E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500"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오늘의 최고 기온의 값</a:t>
              </a:r>
            </a:p>
          </p:txBody>
        </p:sp>
        <p:sp>
          <p:nvSpPr>
            <p:cNvPr id="451" name="TextBox 10"/>
            <p:cNvSpPr txBox="1"/>
            <p:nvPr/>
          </p:nvSpPr>
          <p:spPr>
            <a:xfrm>
              <a:off x="2438965" y="1219820"/>
              <a:ext cx="7531102" cy="333380"/>
            </a:xfrm>
            <a:prstGeom prst="rect">
              <a:avLst/>
            </a:prstGeom>
            <a:solidFill>
              <a:srgbClr val="DAE5E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500"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오늘의 최저 기온의 값</a:t>
              </a:r>
            </a:p>
          </p:txBody>
        </p:sp>
        <p:sp>
          <p:nvSpPr>
            <p:cNvPr id="452" name="직선 화살표 연결선 4"/>
            <p:cNvSpPr/>
            <p:nvPr/>
          </p:nvSpPr>
          <p:spPr>
            <a:xfrm>
              <a:off x="1910540" y="298266"/>
              <a:ext cx="339287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53" name="직선 화살표 연결선 16"/>
            <p:cNvSpPr/>
            <p:nvPr/>
          </p:nvSpPr>
          <p:spPr>
            <a:xfrm>
              <a:off x="1910540" y="1381668"/>
              <a:ext cx="339287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455" name="직사각형 12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solidFill>
              <a:schemeClr val="accent6">
                <a:hueOff val="-12834783"/>
                <a:satOff val="-58974"/>
                <a:lumOff val="7647"/>
              </a:schemeClr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grpSp>
        <p:nvGrpSpPr>
          <p:cNvPr id="459" name="그룹 3"/>
          <p:cNvGrpSpPr/>
          <p:nvPr/>
        </p:nvGrpSpPr>
        <p:grpSpPr>
          <a:xfrm>
            <a:off x="2" y="-10100"/>
            <a:ext cx="12192001" cy="495247"/>
            <a:chOff x="0" y="0"/>
            <a:chExt cx="12192000" cy="495245"/>
          </a:xfrm>
        </p:grpSpPr>
        <p:sp>
          <p:nvSpPr>
            <p:cNvPr id="456" name="직사각형 13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457" name="TextBox 15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3.2</a:t>
              </a:r>
            </a:p>
          </p:txBody>
        </p:sp>
        <p:sp>
          <p:nvSpPr>
            <p:cNvPr id="458" name="TextBox 17"/>
            <p:cNvSpPr txBox="1"/>
            <p:nvPr/>
          </p:nvSpPr>
          <p:spPr>
            <a:xfrm>
              <a:off x="932651" y="573"/>
              <a:ext cx="1290903" cy="4946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상세 설명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그림 1" descr="그림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" y="776412"/>
            <a:ext cx="12192003" cy="608159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65" name="그룹 2"/>
          <p:cNvGrpSpPr/>
          <p:nvPr/>
        </p:nvGrpSpPr>
        <p:grpSpPr>
          <a:xfrm>
            <a:off x="2" y="-10100"/>
            <a:ext cx="12192001" cy="495247"/>
            <a:chOff x="0" y="0"/>
            <a:chExt cx="12192000" cy="495245"/>
          </a:xfrm>
        </p:grpSpPr>
        <p:sp>
          <p:nvSpPr>
            <p:cNvPr id="462" name="직사각형 3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463" name="TextBox 4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3.2</a:t>
              </a:r>
            </a:p>
          </p:txBody>
        </p:sp>
        <p:sp>
          <p:nvSpPr>
            <p:cNvPr id="464" name="TextBox 5"/>
            <p:cNvSpPr txBox="1"/>
            <p:nvPr/>
          </p:nvSpPr>
          <p:spPr>
            <a:xfrm>
              <a:off x="932651" y="573"/>
              <a:ext cx="1290903" cy="4946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상세 설명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직사각형 14"/>
          <p:cNvGrpSpPr/>
          <p:nvPr/>
        </p:nvGrpSpPr>
        <p:grpSpPr>
          <a:xfrm>
            <a:off x="683758" y="863616"/>
            <a:ext cx="2113858" cy="614619"/>
            <a:chOff x="0" y="0"/>
            <a:chExt cx="2113856" cy="614618"/>
          </a:xfrm>
        </p:grpSpPr>
        <p:sp>
          <p:nvSpPr>
            <p:cNvPr id="467" name="직사각형"/>
            <p:cNvSpPr/>
            <p:nvPr/>
          </p:nvSpPr>
          <p:spPr>
            <a:xfrm>
              <a:off x="-1" y="0"/>
              <a:ext cx="2113858" cy="614619"/>
            </a:xfrm>
            <a:prstGeom prst="rect">
              <a:avLst/>
            </a:prstGeom>
            <a:solidFill>
              <a:srgbClr val="8ECDC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468" name="Day"/>
            <p:cNvSpPr txBox="1"/>
            <p:nvPr/>
          </p:nvSpPr>
          <p:spPr>
            <a:xfrm>
              <a:off x="45719" y="131978"/>
              <a:ext cx="2022418" cy="350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lvl1pPr>
            </a:lstStyle>
            <a:p>
              <a:pPr/>
              <a:r>
                <a:t>Day</a:t>
              </a:r>
            </a:p>
          </p:txBody>
        </p:sp>
      </p:grpSp>
      <p:grpSp>
        <p:nvGrpSpPr>
          <p:cNvPr id="480" name="그룹 5"/>
          <p:cNvGrpSpPr/>
          <p:nvPr/>
        </p:nvGrpSpPr>
        <p:grpSpPr>
          <a:xfrm>
            <a:off x="887077" y="2046411"/>
            <a:ext cx="10018143" cy="1679940"/>
            <a:chOff x="0" y="0"/>
            <a:chExt cx="10018141" cy="1679938"/>
          </a:xfrm>
        </p:grpSpPr>
        <p:grpSp>
          <p:nvGrpSpPr>
            <p:cNvPr id="472" name="직사각형 50"/>
            <p:cNvGrpSpPr/>
            <p:nvPr/>
          </p:nvGrpSpPr>
          <p:grpSpPr>
            <a:xfrm>
              <a:off x="-1" y="-1"/>
              <a:ext cx="1707224" cy="596537"/>
              <a:chOff x="0" y="0"/>
              <a:chExt cx="1707223" cy="596536"/>
            </a:xfrm>
          </p:grpSpPr>
          <p:sp>
            <p:nvSpPr>
              <p:cNvPr id="470" name="직사각형"/>
              <p:cNvSpPr/>
              <p:nvPr/>
            </p:nvSpPr>
            <p:spPr>
              <a:xfrm>
                <a:off x="-1" y="-1"/>
                <a:ext cx="1707225" cy="596538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471" name="One"/>
              <p:cNvSpPr txBox="1"/>
              <p:nvPr/>
            </p:nvSpPr>
            <p:spPr>
              <a:xfrm>
                <a:off x="45719" y="122937"/>
                <a:ext cx="1615785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One</a:t>
                </a:r>
              </a:p>
            </p:txBody>
          </p:sp>
        </p:grpSp>
        <p:grpSp>
          <p:nvGrpSpPr>
            <p:cNvPr id="475" name="직사각형 53"/>
            <p:cNvGrpSpPr/>
            <p:nvPr/>
          </p:nvGrpSpPr>
          <p:grpSpPr>
            <a:xfrm>
              <a:off x="-1" y="1083402"/>
              <a:ext cx="1707224" cy="596537"/>
              <a:chOff x="0" y="0"/>
              <a:chExt cx="1707223" cy="596536"/>
            </a:xfrm>
          </p:grpSpPr>
          <p:sp>
            <p:nvSpPr>
              <p:cNvPr id="473" name="직사각형"/>
              <p:cNvSpPr/>
              <p:nvPr/>
            </p:nvSpPr>
            <p:spPr>
              <a:xfrm>
                <a:off x="-1" y="-1"/>
                <a:ext cx="1707225" cy="596538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474" name="Two"/>
              <p:cNvSpPr txBox="1"/>
              <p:nvPr/>
            </p:nvSpPr>
            <p:spPr>
              <a:xfrm>
                <a:off x="45719" y="122937"/>
                <a:ext cx="1615785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Two</a:t>
                </a:r>
              </a:p>
            </p:txBody>
          </p:sp>
        </p:grpSp>
        <p:sp>
          <p:nvSpPr>
            <p:cNvPr id="476" name="TextBox 1"/>
            <p:cNvSpPr txBox="1"/>
            <p:nvPr/>
          </p:nvSpPr>
          <p:spPr>
            <a:xfrm>
              <a:off x="2443500" y="122358"/>
              <a:ext cx="7574642" cy="333379"/>
            </a:xfrm>
            <a:prstGeom prst="rect">
              <a:avLst/>
            </a:prstGeom>
            <a:solidFill>
              <a:srgbClr val="DAE5E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내일의 강수량 평균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습도 평균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온도 평균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최고 기온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최저 기온의 값</a:t>
              </a:r>
            </a:p>
          </p:txBody>
        </p:sp>
        <p:sp>
          <p:nvSpPr>
            <p:cNvPr id="477" name="직선 화살표 연결선 4"/>
            <p:cNvSpPr/>
            <p:nvPr/>
          </p:nvSpPr>
          <p:spPr>
            <a:xfrm>
              <a:off x="1910539" y="298267"/>
              <a:ext cx="339286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78" name="직선 화살표 연결선 16"/>
            <p:cNvSpPr/>
            <p:nvPr/>
          </p:nvSpPr>
          <p:spPr>
            <a:xfrm>
              <a:off x="1910539" y="1381669"/>
              <a:ext cx="339286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79" name="TextBox 11"/>
            <p:cNvSpPr txBox="1"/>
            <p:nvPr/>
          </p:nvSpPr>
          <p:spPr>
            <a:xfrm>
              <a:off x="2436244" y="1209419"/>
              <a:ext cx="7574642" cy="333380"/>
            </a:xfrm>
            <a:prstGeom prst="rect">
              <a:avLst/>
            </a:prstGeom>
            <a:solidFill>
              <a:srgbClr val="DAE5E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500"/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모레의 강수량 평균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습도 평균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온도 평균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최고 기온</a:t>
              </a:r>
              <a:r>
                <a:t>, </a:t>
              </a: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최저 기온의 값</a:t>
              </a:r>
            </a:p>
          </p:txBody>
        </p:sp>
      </p:grpSp>
      <p:sp>
        <p:nvSpPr>
          <p:cNvPr id="481" name="직사각형 13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solidFill>
              <a:schemeClr val="accent6">
                <a:hueOff val="-12834783"/>
                <a:satOff val="-58974"/>
                <a:lumOff val="7647"/>
              </a:schemeClr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grpSp>
        <p:nvGrpSpPr>
          <p:cNvPr id="485" name="그룹 2"/>
          <p:cNvGrpSpPr/>
          <p:nvPr/>
        </p:nvGrpSpPr>
        <p:grpSpPr>
          <a:xfrm>
            <a:off x="2" y="-10100"/>
            <a:ext cx="12192001" cy="495247"/>
            <a:chOff x="0" y="0"/>
            <a:chExt cx="12192000" cy="495245"/>
          </a:xfrm>
        </p:grpSpPr>
        <p:sp>
          <p:nvSpPr>
            <p:cNvPr id="482" name="직사각형 15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483" name="TextBox 17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3.2</a:t>
              </a:r>
            </a:p>
          </p:txBody>
        </p:sp>
        <p:sp>
          <p:nvSpPr>
            <p:cNvPr id="484" name="TextBox 18"/>
            <p:cNvSpPr txBox="1"/>
            <p:nvPr/>
          </p:nvSpPr>
          <p:spPr>
            <a:xfrm>
              <a:off x="932651" y="573"/>
              <a:ext cx="1290903" cy="4946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상세 설명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그림 1" descr="그림 1"/>
          <p:cNvPicPr>
            <a:picLocks noChangeAspect="1"/>
          </p:cNvPicPr>
          <p:nvPr/>
        </p:nvPicPr>
        <p:blipFill>
          <a:blip r:embed="rId2">
            <a:extLst/>
          </a:blip>
          <a:srcRect l="0" t="0" r="0" b="2218"/>
          <a:stretch>
            <a:fillRect/>
          </a:stretch>
        </p:blipFill>
        <p:spPr>
          <a:xfrm>
            <a:off x="2815769" y="380999"/>
            <a:ext cx="6386288" cy="639717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91" name="그룹 2"/>
          <p:cNvGrpSpPr/>
          <p:nvPr/>
        </p:nvGrpSpPr>
        <p:grpSpPr>
          <a:xfrm>
            <a:off x="2" y="-10100"/>
            <a:ext cx="12192001" cy="495247"/>
            <a:chOff x="0" y="0"/>
            <a:chExt cx="12192000" cy="495245"/>
          </a:xfrm>
        </p:grpSpPr>
        <p:sp>
          <p:nvSpPr>
            <p:cNvPr id="488" name="직사각형 3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489" name="TextBox 4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3.2</a:t>
              </a:r>
            </a:p>
          </p:txBody>
        </p:sp>
        <p:sp>
          <p:nvSpPr>
            <p:cNvPr id="490" name="TextBox 5"/>
            <p:cNvSpPr txBox="1"/>
            <p:nvPr/>
          </p:nvSpPr>
          <p:spPr>
            <a:xfrm>
              <a:off x="932651" y="573"/>
              <a:ext cx="1290903" cy="4946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상세 설명</a:t>
              </a:r>
            </a:p>
          </p:txBody>
        </p:sp>
      </p:grpSp>
      <p:sp>
        <p:nvSpPr>
          <p:cNvPr id="492" name="직사각형 6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solidFill>
              <a:schemeClr val="accent6">
                <a:hueOff val="-12834783"/>
                <a:satOff val="-58974"/>
                <a:lumOff val="7647"/>
              </a:schemeClr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그림 7" descr="그림 7"/>
          <p:cNvPicPr>
            <a:picLocks noChangeAspect="1"/>
          </p:cNvPicPr>
          <p:nvPr/>
        </p:nvPicPr>
        <p:blipFill>
          <a:blip r:embed="rId2">
            <a:extLst/>
          </a:blip>
          <a:srcRect l="4546" t="2525" r="0" b="7171"/>
          <a:stretch>
            <a:fillRect/>
          </a:stretch>
        </p:blipFill>
        <p:spPr>
          <a:xfrm>
            <a:off x="0" y="391884"/>
            <a:ext cx="12192000" cy="648788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98" name="그룹 2"/>
          <p:cNvGrpSpPr/>
          <p:nvPr/>
        </p:nvGrpSpPr>
        <p:grpSpPr>
          <a:xfrm>
            <a:off x="2" y="-10100"/>
            <a:ext cx="12192001" cy="485715"/>
            <a:chOff x="0" y="0"/>
            <a:chExt cx="12192000" cy="485714"/>
          </a:xfrm>
        </p:grpSpPr>
        <p:sp>
          <p:nvSpPr>
            <p:cNvPr id="495" name="직사각형 3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496" name="TextBox 4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3.3</a:t>
              </a:r>
            </a:p>
          </p:txBody>
        </p:sp>
        <p:sp>
          <p:nvSpPr>
            <p:cNvPr id="497" name="TextBox 5"/>
            <p:cNvSpPr txBox="1"/>
            <p:nvPr/>
          </p:nvSpPr>
          <p:spPr>
            <a:xfrm>
              <a:off x="932651" y="573"/>
              <a:ext cx="653416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로직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E7E6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그림 7" descr="그림 7"/>
          <p:cNvPicPr>
            <a:picLocks noChangeAspect="1"/>
          </p:cNvPicPr>
          <p:nvPr/>
        </p:nvPicPr>
        <p:blipFill>
          <a:blip r:embed="rId2">
            <a:extLst/>
          </a:blip>
          <a:srcRect l="0" t="3907" r="0" b="11720"/>
          <a:stretch>
            <a:fillRect/>
          </a:stretch>
        </p:blipFill>
        <p:spPr>
          <a:xfrm>
            <a:off x="0" y="2"/>
            <a:ext cx="12192000" cy="6858002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직사각형 21"/>
          <p:cNvSpPr/>
          <p:nvPr/>
        </p:nvSpPr>
        <p:spPr>
          <a:xfrm>
            <a:off x="0" y="2"/>
            <a:ext cx="12192000" cy="6858001"/>
          </a:xfrm>
          <a:prstGeom prst="rect">
            <a:avLst/>
          </a:prstGeom>
          <a:solidFill>
            <a:schemeClr val="accent4">
              <a:alpha val="8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14" name="타원 2"/>
          <p:cNvSpPr/>
          <p:nvPr/>
        </p:nvSpPr>
        <p:spPr>
          <a:xfrm>
            <a:off x="1219200" y="1494867"/>
            <a:ext cx="388683" cy="360003"/>
          </a:xfrm>
          <a:prstGeom prst="ellipse">
            <a:avLst/>
          </a:prstGeom>
          <a:ln w="1016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</a:p>
        </p:txBody>
      </p:sp>
      <p:sp>
        <p:nvSpPr>
          <p:cNvPr id="115" name="TextBox 8"/>
          <p:cNvSpPr txBox="1"/>
          <p:nvPr/>
        </p:nvSpPr>
        <p:spPr>
          <a:xfrm>
            <a:off x="1759545" y="1520266"/>
            <a:ext cx="485550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001</a:t>
            </a:r>
          </a:p>
        </p:txBody>
      </p:sp>
      <p:sp>
        <p:nvSpPr>
          <p:cNvPr id="116" name="TextBox 9"/>
          <p:cNvSpPr txBox="1"/>
          <p:nvPr/>
        </p:nvSpPr>
        <p:spPr>
          <a:xfrm>
            <a:off x="1745031" y="2687488"/>
            <a:ext cx="485550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002</a:t>
            </a:r>
          </a:p>
        </p:txBody>
      </p:sp>
      <p:sp>
        <p:nvSpPr>
          <p:cNvPr id="117" name="TextBox 10"/>
          <p:cNvSpPr txBox="1"/>
          <p:nvPr/>
        </p:nvSpPr>
        <p:spPr>
          <a:xfrm>
            <a:off x="1711014" y="3909352"/>
            <a:ext cx="485550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003</a:t>
            </a:r>
          </a:p>
        </p:txBody>
      </p:sp>
      <p:sp>
        <p:nvSpPr>
          <p:cNvPr id="118" name="TextBox 12"/>
          <p:cNvSpPr txBox="1"/>
          <p:nvPr/>
        </p:nvSpPr>
        <p:spPr>
          <a:xfrm>
            <a:off x="2304887" y="1520266"/>
            <a:ext cx="1088288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-148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기본 안 소개</a:t>
            </a:r>
          </a:p>
        </p:txBody>
      </p:sp>
      <p:sp>
        <p:nvSpPr>
          <p:cNvPr id="119" name="TextBox 13"/>
          <p:cNvSpPr txBox="1"/>
          <p:nvPr/>
        </p:nvSpPr>
        <p:spPr>
          <a:xfrm>
            <a:off x="2290374" y="2687488"/>
            <a:ext cx="864629" cy="386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-148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기능 구현</a:t>
            </a:r>
          </a:p>
        </p:txBody>
      </p:sp>
      <p:sp>
        <p:nvSpPr>
          <p:cNvPr id="120" name="TextBox 14"/>
          <p:cNvSpPr txBox="1"/>
          <p:nvPr/>
        </p:nvSpPr>
        <p:spPr>
          <a:xfrm>
            <a:off x="2256355" y="3909352"/>
            <a:ext cx="864629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-148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상세 설명</a:t>
            </a:r>
          </a:p>
        </p:txBody>
      </p:sp>
      <p:sp>
        <p:nvSpPr>
          <p:cNvPr id="121" name="TextBox 16"/>
          <p:cNvSpPr txBox="1"/>
          <p:nvPr/>
        </p:nvSpPr>
        <p:spPr>
          <a:xfrm>
            <a:off x="2333916" y="1896327"/>
            <a:ext cx="3449954" cy="3197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180972" indent="-180972">
              <a:lnSpc>
                <a:spcPct val="130000"/>
              </a:lnSpc>
              <a:buSzPct val="100000"/>
              <a:buChar char="▪"/>
              <a:defRPr spc="-148" sz="14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정보 마인드 맵</a:t>
            </a:r>
          </a:p>
        </p:txBody>
      </p:sp>
      <p:sp>
        <p:nvSpPr>
          <p:cNvPr id="122" name="TextBox 17"/>
          <p:cNvSpPr txBox="1"/>
          <p:nvPr/>
        </p:nvSpPr>
        <p:spPr>
          <a:xfrm>
            <a:off x="2323337" y="3069315"/>
            <a:ext cx="3449954" cy="319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180972" indent="-180972">
              <a:lnSpc>
                <a:spcPct val="130000"/>
              </a:lnSpc>
              <a:buSzPct val="100000"/>
              <a:buChar char="▪"/>
              <a:defRPr spc="-148" sz="14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기능 설명</a:t>
            </a:r>
          </a:p>
        </p:txBody>
      </p:sp>
      <p:sp>
        <p:nvSpPr>
          <p:cNvPr id="123" name="타원 23"/>
          <p:cNvSpPr/>
          <p:nvPr/>
        </p:nvSpPr>
        <p:spPr>
          <a:xfrm>
            <a:off x="1204687" y="2687485"/>
            <a:ext cx="388683" cy="360003"/>
          </a:xfrm>
          <a:prstGeom prst="ellipse">
            <a:avLst/>
          </a:prstGeom>
          <a:ln w="1016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</a:p>
        </p:txBody>
      </p:sp>
      <p:sp>
        <p:nvSpPr>
          <p:cNvPr id="124" name="타원 24"/>
          <p:cNvSpPr/>
          <p:nvPr/>
        </p:nvSpPr>
        <p:spPr>
          <a:xfrm>
            <a:off x="1170670" y="3939976"/>
            <a:ext cx="388683" cy="360003"/>
          </a:xfrm>
          <a:prstGeom prst="ellipse">
            <a:avLst/>
          </a:prstGeom>
          <a:ln w="1016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</a:p>
        </p:txBody>
      </p:sp>
      <p:sp>
        <p:nvSpPr>
          <p:cNvPr id="125" name="TextBox 27"/>
          <p:cNvSpPr txBox="1"/>
          <p:nvPr/>
        </p:nvSpPr>
        <p:spPr>
          <a:xfrm>
            <a:off x="932393" y="588586"/>
            <a:ext cx="13614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CONTENTS</a:t>
            </a:r>
          </a:p>
        </p:txBody>
      </p:sp>
      <p:sp>
        <p:nvSpPr>
          <p:cNvPr id="126" name="TextBox 19"/>
          <p:cNvSpPr txBox="1"/>
          <p:nvPr/>
        </p:nvSpPr>
        <p:spPr>
          <a:xfrm>
            <a:off x="2301112" y="4278991"/>
            <a:ext cx="3449954" cy="884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80972" indent="-180972">
              <a:lnSpc>
                <a:spcPct val="130000"/>
              </a:lnSpc>
              <a:buSzPct val="100000"/>
              <a:buChar char="▪"/>
              <a:defRPr spc="-148" sz="14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구조</a:t>
            </a:r>
          </a:p>
          <a:p>
            <a:pPr marL="180972" indent="-180972">
              <a:lnSpc>
                <a:spcPct val="130000"/>
              </a:lnSpc>
              <a:buSzPct val="100000"/>
              <a:buChar char="▪"/>
              <a:defRPr spc="-148" sz="14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상세 설명</a:t>
            </a:r>
          </a:p>
          <a:p>
            <a:pPr marL="180972" indent="-180972">
              <a:lnSpc>
                <a:spcPct val="130000"/>
              </a:lnSpc>
              <a:buSzPct val="100000"/>
              <a:buChar char="▪"/>
              <a:defRPr spc="-148" sz="14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로직</a:t>
            </a:r>
          </a:p>
        </p:txBody>
      </p:sp>
      <p:sp>
        <p:nvSpPr>
          <p:cNvPr id="127" name="타원 22"/>
          <p:cNvSpPr/>
          <p:nvPr/>
        </p:nvSpPr>
        <p:spPr>
          <a:xfrm>
            <a:off x="1179739" y="5218448"/>
            <a:ext cx="388684" cy="360003"/>
          </a:xfrm>
          <a:prstGeom prst="ellipse">
            <a:avLst/>
          </a:prstGeom>
          <a:ln w="1016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</a:p>
        </p:txBody>
      </p:sp>
      <p:sp>
        <p:nvSpPr>
          <p:cNvPr id="128" name="TextBox 25"/>
          <p:cNvSpPr txBox="1"/>
          <p:nvPr/>
        </p:nvSpPr>
        <p:spPr>
          <a:xfrm>
            <a:off x="1720080" y="5240797"/>
            <a:ext cx="48555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004</a:t>
            </a:r>
          </a:p>
        </p:txBody>
      </p:sp>
      <p:sp>
        <p:nvSpPr>
          <p:cNvPr id="129" name="TextBox 29"/>
          <p:cNvSpPr txBox="1"/>
          <p:nvPr/>
        </p:nvSpPr>
        <p:spPr>
          <a:xfrm>
            <a:off x="2265425" y="5250322"/>
            <a:ext cx="1669835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-148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프로젝트를 마치며</a:t>
            </a:r>
            <a:r>
              <a:t>..</a:t>
            </a:r>
          </a:p>
        </p:txBody>
      </p:sp>
      <p:sp>
        <p:nvSpPr>
          <p:cNvPr id="130" name="TextBox 32"/>
          <p:cNvSpPr txBox="1"/>
          <p:nvPr/>
        </p:nvSpPr>
        <p:spPr>
          <a:xfrm>
            <a:off x="2295667" y="5611126"/>
            <a:ext cx="3449954" cy="60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80972" indent="-180972">
              <a:lnSpc>
                <a:spcPct val="130000"/>
              </a:lnSpc>
              <a:buSzPct val="100000"/>
              <a:buChar char="▪"/>
              <a:defRPr spc="-148" sz="14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강점 및 개선점</a:t>
            </a:r>
          </a:p>
          <a:p>
            <a:pPr marL="180972" indent="-180972">
              <a:lnSpc>
                <a:spcPct val="130000"/>
              </a:lnSpc>
              <a:buSzPct val="100000"/>
              <a:buChar char="▪"/>
              <a:defRPr spc="-148" sz="14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평가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그림 2" descr="그림 2"/>
          <p:cNvPicPr>
            <a:picLocks noChangeAspect="1"/>
          </p:cNvPicPr>
          <p:nvPr/>
        </p:nvPicPr>
        <p:blipFill>
          <a:blip r:embed="rId2">
            <a:extLst/>
          </a:blip>
          <a:srcRect l="1371" t="0" r="10021" b="2857"/>
          <a:stretch>
            <a:fillRect/>
          </a:stretch>
        </p:blipFill>
        <p:spPr>
          <a:xfrm>
            <a:off x="-1" y="203203"/>
            <a:ext cx="12192003" cy="666205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04" name="그룹 3"/>
          <p:cNvGrpSpPr/>
          <p:nvPr/>
        </p:nvGrpSpPr>
        <p:grpSpPr>
          <a:xfrm>
            <a:off x="2" y="-10100"/>
            <a:ext cx="12192001" cy="485715"/>
            <a:chOff x="0" y="0"/>
            <a:chExt cx="12192000" cy="485714"/>
          </a:xfrm>
        </p:grpSpPr>
        <p:sp>
          <p:nvSpPr>
            <p:cNvPr id="501" name="직사각형 4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502" name="TextBox 5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3.3</a:t>
              </a:r>
            </a:p>
          </p:txBody>
        </p:sp>
        <p:sp>
          <p:nvSpPr>
            <p:cNvPr id="503" name="TextBox 6"/>
            <p:cNvSpPr txBox="1"/>
            <p:nvPr/>
          </p:nvSpPr>
          <p:spPr>
            <a:xfrm>
              <a:off x="932651" y="573"/>
              <a:ext cx="653416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로직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그림 2" descr="그림 2"/>
          <p:cNvPicPr>
            <a:picLocks noChangeAspect="1"/>
          </p:cNvPicPr>
          <p:nvPr/>
        </p:nvPicPr>
        <p:blipFill>
          <a:blip r:embed="rId2">
            <a:extLst/>
          </a:blip>
          <a:srcRect l="0" t="0" r="5186" b="3542"/>
          <a:stretch>
            <a:fillRect/>
          </a:stretch>
        </p:blipFill>
        <p:spPr>
          <a:xfrm>
            <a:off x="4" y="145141"/>
            <a:ext cx="12191998" cy="672011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10" name="그룹 3"/>
          <p:cNvGrpSpPr/>
          <p:nvPr/>
        </p:nvGrpSpPr>
        <p:grpSpPr>
          <a:xfrm>
            <a:off x="2" y="-10100"/>
            <a:ext cx="12192001" cy="485715"/>
            <a:chOff x="0" y="0"/>
            <a:chExt cx="12192000" cy="485714"/>
          </a:xfrm>
        </p:grpSpPr>
        <p:sp>
          <p:nvSpPr>
            <p:cNvPr id="507" name="직사각형 4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508" name="TextBox 5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3.3</a:t>
              </a:r>
            </a:p>
          </p:txBody>
        </p:sp>
        <p:sp>
          <p:nvSpPr>
            <p:cNvPr id="509" name="TextBox 6"/>
            <p:cNvSpPr txBox="1"/>
            <p:nvPr/>
          </p:nvSpPr>
          <p:spPr>
            <a:xfrm>
              <a:off x="932651" y="573"/>
              <a:ext cx="653416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로직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rcRect l="5580" t="0" r="2516" b="2857"/>
          <a:stretch>
            <a:fillRect/>
          </a:stretch>
        </p:blipFill>
        <p:spPr>
          <a:xfrm>
            <a:off x="-1" y="174174"/>
            <a:ext cx="12192002" cy="666205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16" name="그룹 1"/>
          <p:cNvGrpSpPr/>
          <p:nvPr/>
        </p:nvGrpSpPr>
        <p:grpSpPr>
          <a:xfrm>
            <a:off x="2" y="-10100"/>
            <a:ext cx="12192001" cy="485715"/>
            <a:chOff x="0" y="0"/>
            <a:chExt cx="12192000" cy="485714"/>
          </a:xfrm>
        </p:grpSpPr>
        <p:sp>
          <p:nvSpPr>
            <p:cNvPr id="513" name="직사각형 2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514" name="TextBox 3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3.3</a:t>
              </a:r>
            </a:p>
          </p:txBody>
        </p:sp>
        <p:sp>
          <p:nvSpPr>
            <p:cNvPr id="515" name="TextBox 4"/>
            <p:cNvSpPr txBox="1"/>
            <p:nvPr/>
          </p:nvSpPr>
          <p:spPr>
            <a:xfrm>
              <a:off x="932651" y="573"/>
              <a:ext cx="653416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로직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A38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" name="그룹 2"/>
          <p:cNvGrpSpPr/>
          <p:nvPr/>
        </p:nvGrpSpPr>
        <p:grpSpPr>
          <a:xfrm>
            <a:off x="8117038" y="513345"/>
            <a:ext cx="3656579" cy="3695740"/>
            <a:chOff x="0" y="104014"/>
            <a:chExt cx="3656577" cy="3695738"/>
          </a:xfrm>
        </p:grpSpPr>
        <p:sp>
          <p:nvSpPr>
            <p:cNvPr id="518" name="이등변 삼각형 7"/>
            <p:cNvSpPr/>
            <p:nvPr/>
          </p:nvSpPr>
          <p:spPr>
            <a:xfrm rot="5400000">
              <a:off x="2404595" y="422904"/>
              <a:ext cx="1344723" cy="1159243"/>
            </a:xfrm>
            <a:prstGeom prst="triangl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519" name="이등변 삼각형 8"/>
            <p:cNvSpPr/>
            <p:nvPr/>
          </p:nvSpPr>
          <p:spPr>
            <a:xfrm flipH="1" rot="16200000">
              <a:off x="1018967" y="196753"/>
              <a:ext cx="1344722" cy="1159244"/>
            </a:xfrm>
            <a:prstGeom prst="triangl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520" name="이등변 삼각형 9"/>
            <p:cNvSpPr/>
            <p:nvPr/>
          </p:nvSpPr>
          <p:spPr>
            <a:xfrm rot="5400000">
              <a:off x="1266660" y="1248010"/>
              <a:ext cx="1344722" cy="1159243"/>
            </a:xfrm>
            <a:prstGeom prst="triangle">
              <a:avLst/>
            </a:prstGeom>
            <a:solidFill>
              <a:schemeClr val="accent3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521" name="이등변 삼각형 11"/>
            <p:cNvSpPr/>
            <p:nvPr/>
          </p:nvSpPr>
          <p:spPr>
            <a:xfrm rot="16200000">
              <a:off x="1505066" y="1993773"/>
              <a:ext cx="1344721" cy="1159244"/>
            </a:xfrm>
            <a:prstGeom prst="triangle">
              <a:avLst/>
            </a:prstGeom>
            <a:solidFill>
              <a:schemeClr val="accent6">
                <a:hueOff val="-12834783"/>
                <a:satOff val="-58974"/>
                <a:lumOff val="7647"/>
              </a:schemeClr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522" name="이등변 삼각형 12"/>
            <p:cNvSpPr/>
            <p:nvPr/>
          </p:nvSpPr>
          <p:spPr>
            <a:xfrm flipH="1" rot="5400000">
              <a:off x="925445" y="2547772"/>
              <a:ext cx="1344721" cy="1159243"/>
            </a:xfrm>
            <a:prstGeom prst="triangl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523" name="이등변 삼각형 13"/>
            <p:cNvSpPr/>
            <p:nvPr/>
          </p:nvSpPr>
          <p:spPr>
            <a:xfrm rot="16200000">
              <a:off x="-92739" y="1146112"/>
              <a:ext cx="1344721" cy="1159244"/>
            </a:xfrm>
            <a:prstGeom prst="triangle">
              <a:avLst/>
            </a:prstGeom>
            <a:solidFill>
              <a:schemeClr val="accent1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</p:grpSp>
      <p:grpSp>
        <p:nvGrpSpPr>
          <p:cNvPr id="528" name="그룹 5"/>
          <p:cNvGrpSpPr/>
          <p:nvPr/>
        </p:nvGrpSpPr>
        <p:grpSpPr>
          <a:xfrm>
            <a:off x="573492" y="2211264"/>
            <a:ext cx="5141512" cy="2120578"/>
            <a:chOff x="0" y="0"/>
            <a:chExt cx="5141511" cy="2120576"/>
          </a:xfrm>
        </p:grpSpPr>
        <p:sp>
          <p:nvSpPr>
            <p:cNvPr id="525" name="TextBox 17"/>
            <p:cNvSpPr txBox="1"/>
            <p:nvPr/>
          </p:nvSpPr>
          <p:spPr>
            <a:xfrm>
              <a:off x="30293" y="1330498"/>
              <a:ext cx="4131570" cy="7900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defTabSz="914397">
                <a:defRPr b="1" spc="-148" sz="4300">
                  <a:solidFill>
                    <a:schemeClr val="accent6">
                      <a:hueOff val="-12834783"/>
                      <a:satOff val="-58974"/>
                      <a:lumOff val="7647"/>
                      <a:alpha val="70000"/>
                    </a:schemeClr>
                  </a:solidFill>
                </a:defRPr>
              </a:pPr>
              <a:r>
                <a:rPr>
                  <a:latin typeface="THE명품고딕L"/>
                  <a:ea typeface="THE명품고딕L"/>
                  <a:cs typeface="THE명품고딕L"/>
                  <a:sym typeface="THE명품고딕L"/>
                </a:rPr>
                <a:t>프로젝트를 마치며</a:t>
              </a:r>
              <a:r>
                <a:t>..</a:t>
              </a:r>
            </a:p>
          </p:txBody>
        </p:sp>
        <p:sp>
          <p:nvSpPr>
            <p:cNvPr id="526" name="TextBox 10"/>
            <p:cNvSpPr txBox="1"/>
            <p:nvPr/>
          </p:nvSpPr>
          <p:spPr>
            <a:xfrm>
              <a:off x="0" y="0"/>
              <a:ext cx="3039786" cy="12270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defTabSz="914397">
                <a:defRPr b="1" spc="-148" sz="7900">
                  <a:solidFill>
                    <a:srgbClr val="8ECDCD">
                      <a:alpha val="70000"/>
                    </a:srgbClr>
                  </a:solidFill>
                </a:defRPr>
              </a:lvl1pPr>
            </a:lstStyle>
            <a:p>
              <a:pPr/>
              <a:r>
                <a:t>Part 4.</a:t>
              </a:r>
            </a:p>
          </p:txBody>
        </p:sp>
        <p:sp>
          <p:nvSpPr>
            <p:cNvPr id="527" name="직선 연결선 4"/>
            <p:cNvSpPr/>
            <p:nvPr/>
          </p:nvSpPr>
          <p:spPr>
            <a:xfrm>
              <a:off x="61510" y="1217973"/>
              <a:ext cx="5080002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529" name="TextBox 16"/>
          <p:cNvSpPr txBox="1"/>
          <p:nvPr/>
        </p:nvSpPr>
        <p:spPr>
          <a:xfrm>
            <a:off x="9852778" y="6505577"/>
            <a:ext cx="2223430" cy="225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 defTabSz="914397">
              <a:defRPr sz="8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Copyrightⓒ. Saebyeol Yu. All Rights Reserved.</a:t>
            </a:r>
          </a:p>
        </p:txBody>
      </p:sp>
      <p:sp>
        <p:nvSpPr>
          <p:cNvPr id="530" name="직사각형 14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rgbClr val="3A3838"/>
          </a:solidFill>
          <a:ln w="12700">
            <a:solidFill>
              <a:srgbClr val="3A3838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직사각형 1"/>
          <p:cNvSpPr/>
          <p:nvPr/>
        </p:nvSpPr>
        <p:spPr>
          <a:xfrm>
            <a:off x="9725025" y="6381751"/>
            <a:ext cx="2362201" cy="390525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grpSp>
        <p:nvGrpSpPr>
          <p:cNvPr id="560" name="그룹 2"/>
          <p:cNvGrpSpPr/>
          <p:nvPr/>
        </p:nvGrpSpPr>
        <p:grpSpPr>
          <a:xfrm>
            <a:off x="492977" y="581025"/>
            <a:ext cx="10251225" cy="5995224"/>
            <a:chOff x="0" y="0"/>
            <a:chExt cx="10251224" cy="5995222"/>
          </a:xfrm>
        </p:grpSpPr>
        <p:grpSp>
          <p:nvGrpSpPr>
            <p:cNvPr id="535" name="자유형 5"/>
            <p:cNvGrpSpPr/>
            <p:nvPr/>
          </p:nvGrpSpPr>
          <p:grpSpPr>
            <a:xfrm>
              <a:off x="748022" y="379134"/>
              <a:ext cx="9503203" cy="707665"/>
              <a:chOff x="0" y="0"/>
              <a:chExt cx="9503202" cy="707664"/>
            </a:xfrm>
          </p:grpSpPr>
          <p:sp>
            <p:nvSpPr>
              <p:cNvPr id="533" name="직사각형"/>
              <p:cNvSpPr/>
              <p:nvPr/>
            </p:nvSpPr>
            <p:spPr>
              <a:xfrm>
                <a:off x="0" y="-1"/>
                <a:ext cx="9503203" cy="707666"/>
              </a:xfrm>
              <a:prstGeom prst="rect">
                <a:avLst/>
              </a:prstGeom>
              <a:solidFill>
                <a:srgbClr val="D5E1DE">
                  <a:alpha val="90000"/>
                </a:srgbClr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700"/>
                  </a:spcBef>
                  <a:defRPr sz="1100"/>
                </a:pPr>
              </a:p>
            </p:txBody>
          </p:sp>
          <p:sp>
            <p:nvSpPr>
              <p:cNvPr id="534" name="내 지역 뿐만이 아닌 다른 지역의 날씨 예보 또한 가장 최신화 된 정보로 조회할 수 있다."/>
              <p:cNvSpPr txBox="1"/>
              <p:nvPr/>
            </p:nvSpPr>
            <p:spPr>
              <a:xfrm>
                <a:off x="185050" y="209495"/>
                <a:ext cx="9311803" cy="2886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6896" tIns="56896" rIns="56896" bIns="56896" numCol="1" anchor="ctr">
                <a:sp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400"/>
                  </a:spcBef>
                  <a:defRPr sz="1100"/>
                </a:pP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내 지역 뿐만이 아닌 다른 지역의 날씨 예보 또한 가장 최신화 된 정보로 조회할 수 있다</a:t>
                </a:r>
                <a:r>
                  <a:t>.</a:t>
                </a:r>
              </a:p>
            </p:txBody>
          </p:sp>
        </p:grpSp>
        <p:grpSp>
          <p:nvGrpSpPr>
            <p:cNvPr id="538" name="자유형 6"/>
            <p:cNvGrpSpPr/>
            <p:nvPr/>
          </p:nvGrpSpPr>
          <p:grpSpPr>
            <a:xfrm>
              <a:off x="748022" y="1134805"/>
              <a:ext cx="9503203" cy="707666"/>
              <a:chOff x="0" y="0"/>
              <a:chExt cx="9503202" cy="707664"/>
            </a:xfrm>
          </p:grpSpPr>
          <p:sp>
            <p:nvSpPr>
              <p:cNvPr id="536" name="직사각형"/>
              <p:cNvSpPr/>
              <p:nvPr/>
            </p:nvSpPr>
            <p:spPr>
              <a:xfrm>
                <a:off x="0" y="-1"/>
                <a:ext cx="9503203" cy="707666"/>
              </a:xfrm>
              <a:prstGeom prst="rect">
                <a:avLst/>
              </a:prstGeom>
              <a:solidFill>
                <a:srgbClr val="D5E1DE">
                  <a:alpha val="90000"/>
                </a:srgbClr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700"/>
                  </a:spcBef>
                  <a:defRPr sz="1100"/>
                </a:pPr>
              </a:p>
            </p:txBody>
          </p:sp>
          <p:sp>
            <p:nvSpPr>
              <p:cNvPr id="537" name="지도를 볼 필요 없이 자동으로 선택한 도나 시에 해당하는 지역만 선택할 수 있기에 보다 정확하게 구분 할 수 있다."/>
              <p:cNvSpPr txBox="1"/>
              <p:nvPr/>
            </p:nvSpPr>
            <p:spPr>
              <a:xfrm>
                <a:off x="185050" y="209495"/>
                <a:ext cx="9311803" cy="2886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6896" tIns="56896" rIns="56896" bIns="56896" numCol="1" anchor="ctr">
                <a:sp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400"/>
                  </a:spcBef>
                  <a:defRPr sz="1100"/>
                </a:pP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지도를 볼 필요 없이 자동으로 선택한 도나</a:t>
                </a:r>
                <a:r>
                  <a:t> </a:t>
                </a: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시에 해당하는 지역만 선택할 수 있기에 보다 정확하게 구분 할 수 있다</a:t>
                </a:r>
                <a:r>
                  <a:t>.</a:t>
                </a:r>
              </a:p>
            </p:txBody>
          </p:sp>
        </p:grpSp>
        <p:grpSp>
          <p:nvGrpSpPr>
            <p:cNvPr id="541" name="자유형 7"/>
            <p:cNvGrpSpPr/>
            <p:nvPr/>
          </p:nvGrpSpPr>
          <p:grpSpPr>
            <a:xfrm>
              <a:off x="748022" y="1890478"/>
              <a:ext cx="9503203" cy="707666"/>
              <a:chOff x="0" y="0"/>
              <a:chExt cx="9503202" cy="707664"/>
            </a:xfrm>
          </p:grpSpPr>
          <p:sp>
            <p:nvSpPr>
              <p:cNvPr id="539" name="직사각형"/>
              <p:cNvSpPr/>
              <p:nvPr/>
            </p:nvSpPr>
            <p:spPr>
              <a:xfrm>
                <a:off x="0" y="-1"/>
                <a:ext cx="9503203" cy="707666"/>
              </a:xfrm>
              <a:prstGeom prst="rect">
                <a:avLst/>
              </a:prstGeom>
              <a:solidFill>
                <a:srgbClr val="D5E1DE">
                  <a:alpha val="90000"/>
                </a:srgbClr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700"/>
                  </a:spcBef>
                  <a:defRPr sz="1100"/>
                </a:pPr>
              </a:p>
            </p:txBody>
          </p:sp>
          <p:sp>
            <p:nvSpPr>
              <p:cNvPr id="540" name="시간별로 예보에 따른 정보를 그림으로 시각화 하여 보기에 날씨 구별이 쉽다."/>
              <p:cNvSpPr txBox="1"/>
              <p:nvPr/>
            </p:nvSpPr>
            <p:spPr>
              <a:xfrm>
                <a:off x="185050" y="209495"/>
                <a:ext cx="9311803" cy="2886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6896" tIns="56896" rIns="56896" bIns="56896" numCol="1" anchor="ctr">
                <a:sp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400"/>
                  </a:spcBef>
                  <a:defRPr sz="1100"/>
                </a:pP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시간별로 예보에 따른 정보를 그림으로 시각화 하여 보기에 날씨 구별이 쉽다</a:t>
                </a:r>
                <a:r>
                  <a:t>.</a:t>
                </a:r>
              </a:p>
            </p:txBody>
          </p:sp>
        </p:grpSp>
        <p:grpSp>
          <p:nvGrpSpPr>
            <p:cNvPr id="544" name="자유형 8"/>
            <p:cNvGrpSpPr/>
            <p:nvPr/>
          </p:nvGrpSpPr>
          <p:grpSpPr>
            <a:xfrm>
              <a:off x="0" y="-1"/>
              <a:ext cx="935029" cy="947837"/>
              <a:chOff x="0" y="0"/>
              <a:chExt cx="935027" cy="947835"/>
            </a:xfrm>
          </p:grpSpPr>
          <p:sp>
            <p:nvSpPr>
              <p:cNvPr id="542" name="타원형"/>
              <p:cNvSpPr/>
              <p:nvPr/>
            </p:nvSpPr>
            <p:spPr>
              <a:xfrm>
                <a:off x="-1" y="-1"/>
                <a:ext cx="935029" cy="947837"/>
              </a:xfrm>
              <a:prstGeom prst="ellipse">
                <a:avLst/>
              </a:prstGeom>
              <a:solidFill>
                <a:srgbClr val="8ECDCD"/>
              </a:solidFill>
              <a:ln w="12700" cap="flat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88999">
                  <a:lnSpc>
                    <a:spcPct val="90000"/>
                  </a:lnSpc>
                  <a:spcBef>
                    <a:spcPts val="700"/>
                  </a:spcBef>
                  <a:defRPr sz="15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543" name="강점"/>
              <p:cNvSpPr txBox="1"/>
              <p:nvPr/>
            </p:nvSpPr>
            <p:spPr>
              <a:xfrm>
                <a:off x="6349" y="209507"/>
                <a:ext cx="922329" cy="5288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43759" tIns="143759" rIns="143759" bIns="143759" numCol="1" anchor="ctr">
                <a:spAutoFit/>
              </a:bodyPr>
              <a:lstStyle>
                <a:lvl1pPr algn="ctr" defTabSz="888999">
                  <a:lnSpc>
                    <a:spcPct val="90000"/>
                  </a:lnSpc>
                  <a:spcBef>
                    <a:spcPts val="600"/>
                  </a:spcBef>
                  <a:defRPr sz="15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lvl1pPr>
              </a:lstStyle>
              <a:p>
                <a:pPr>
                  <a:defRPr>
                    <a:latin typeface="+mn-lt"/>
                    <a:ea typeface="+mn-ea"/>
                    <a:cs typeface="+mn-cs"/>
                    <a:sym typeface="Arial"/>
                  </a:defRPr>
                </a:pP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강점</a:t>
                </a:r>
              </a:p>
            </p:txBody>
          </p:sp>
        </p:grpSp>
        <p:grpSp>
          <p:nvGrpSpPr>
            <p:cNvPr id="547" name="자유형 14"/>
            <p:cNvGrpSpPr/>
            <p:nvPr/>
          </p:nvGrpSpPr>
          <p:grpSpPr>
            <a:xfrm>
              <a:off x="748021" y="3025286"/>
              <a:ext cx="9503203" cy="709098"/>
              <a:chOff x="0" y="0"/>
              <a:chExt cx="9503202" cy="709096"/>
            </a:xfrm>
          </p:grpSpPr>
          <p:sp>
            <p:nvSpPr>
              <p:cNvPr id="545" name="직사각형"/>
              <p:cNvSpPr/>
              <p:nvPr/>
            </p:nvSpPr>
            <p:spPr>
              <a:xfrm>
                <a:off x="0" y="0"/>
                <a:ext cx="9503203" cy="709097"/>
              </a:xfrm>
              <a:prstGeom prst="rect">
                <a:avLst/>
              </a:prstGeom>
              <a:solidFill>
                <a:srgbClr val="DAE5E2"/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700"/>
                  </a:spcBef>
                  <a:defRPr sz="1100"/>
                </a:pPr>
              </a:p>
            </p:txBody>
          </p:sp>
          <p:sp>
            <p:nvSpPr>
              <p:cNvPr id="546" name="서버 구동 시간 및 데이터 로딩 시간이 길다."/>
              <p:cNvSpPr txBox="1"/>
              <p:nvPr/>
            </p:nvSpPr>
            <p:spPr>
              <a:xfrm>
                <a:off x="185050" y="210211"/>
                <a:ext cx="9311803" cy="2886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6896" tIns="56896" rIns="56896" bIns="56896" numCol="1" anchor="ctr">
                <a:sp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400"/>
                  </a:spcBef>
                  <a:defRPr sz="1100"/>
                </a:pP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서버 구동 시간 및 데이터 로딩 시간이 길다</a:t>
                </a:r>
                <a:r>
                  <a:t>.</a:t>
                </a:r>
              </a:p>
            </p:txBody>
          </p:sp>
        </p:grpSp>
        <p:grpSp>
          <p:nvGrpSpPr>
            <p:cNvPr id="550" name="자유형 15"/>
            <p:cNvGrpSpPr/>
            <p:nvPr/>
          </p:nvGrpSpPr>
          <p:grpSpPr>
            <a:xfrm>
              <a:off x="748021" y="3780958"/>
              <a:ext cx="9503203" cy="709098"/>
              <a:chOff x="0" y="0"/>
              <a:chExt cx="9503202" cy="709096"/>
            </a:xfrm>
          </p:grpSpPr>
          <p:sp>
            <p:nvSpPr>
              <p:cNvPr id="548" name="직사각형"/>
              <p:cNvSpPr/>
              <p:nvPr/>
            </p:nvSpPr>
            <p:spPr>
              <a:xfrm>
                <a:off x="0" y="0"/>
                <a:ext cx="9503203" cy="709097"/>
              </a:xfrm>
              <a:prstGeom prst="rect">
                <a:avLst/>
              </a:prstGeom>
              <a:solidFill>
                <a:srgbClr val="D5E1DE">
                  <a:alpha val="90000"/>
                </a:srgbClr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700"/>
                  </a:spcBef>
                  <a:defRPr sz="1100"/>
                </a:pPr>
              </a:p>
            </p:txBody>
          </p:sp>
          <p:sp>
            <p:nvSpPr>
              <p:cNvPr id="549" name="맑음, 구름, 흐림으로만 그림이 제한되어 있기에 날씨 구분이 부족하다."/>
              <p:cNvSpPr txBox="1"/>
              <p:nvPr/>
            </p:nvSpPr>
            <p:spPr>
              <a:xfrm>
                <a:off x="185050" y="210211"/>
                <a:ext cx="9311803" cy="2886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6896" tIns="56896" rIns="56896" bIns="56896" numCol="1" anchor="ctr">
                <a:sp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400"/>
                  </a:spcBef>
                  <a:defRPr sz="1100"/>
                </a:pP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맑음</a:t>
                </a:r>
                <a:r>
                  <a:t>, </a:t>
                </a: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구름</a:t>
                </a:r>
                <a:r>
                  <a:t>, </a:t>
                </a: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흐림으로만 그림이 제한되어 있기에 날씨 구분이 부족하다</a:t>
                </a:r>
                <a:r>
                  <a:t>.</a:t>
                </a:r>
              </a:p>
            </p:txBody>
          </p:sp>
        </p:grpSp>
        <p:grpSp>
          <p:nvGrpSpPr>
            <p:cNvPr id="553" name="자유형 16"/>
            <p:cNvGrpSpPr/>
            <p:nvPr/>
          </p:nvGrpSpPr>
          <p:grpSpPr>
            <a:xfrm>
              <a:off x="748021" y="4529377"/>
              <a:ext cx="9503203" cy="709098"/>
              <a:chOff x="0" y="0"/>
              <a:chExt cx="9503202" cy="709096"/>
            </a:xfrm>
          </p:grpSpPr>
          <p:sp>
            <p:nvSpPr>
              <p:cNvPr id="551" name="직사각형"/>
              <p:cNvSpPr/>
              <p:nvPr/>
            </p:nvSpPr>
            <p:spPr>
              <a:xfrm>
                <a:off x="0" y="0"/>
                <a:ext cx="9503203" cy="709097"/>
              </a:xfrm>
              <a:prstGeom prst="rect">
                <a:avLst/>
              </a:prstGeom>
              <a:solidFill>
                <a:srgbClr val="D5E1DE">
                  <a:alpha val="90000"/>
                </a:srgbClr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700"/>
                  </a:spcBef>
                  <a:defRPr sz="1100"/>
                </a:pPr>
              </a:p>
            </p:txBody>
          </p:sp>
          <p:sp>
            <p:nvSpPr>
              <p:cNvPr id="552" name="지도형 지역 날씨 요약과 기온 변화 그래프 등 각 지역의 날씨 정보를 가시화한 항목들이 부족하다."/>
              <p:cNvSpPr txBox="1"/>
              <p:nvPr/>
            </p:nvSpPr>
            <p:spPr>
              <a:xfrm>
                <a:off x="185050" y="210211"/>
                <a:ext cx="9311803" cy="2886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6896" tIns="56896" rIns="56896" bIns="56896" numCol="1" anchor="ctr">
                <a:sp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400"/>
                  </a:spcBef>
                  <a:defRPr sz="1100"/>
                </a:pP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지도형 지역 날씨 요약과 기온 변화 그래프 등 각 지역의 날씨 정보를 가시화한 항목들이 부족하다</a:t>
                </a:r>
                <a:r>
                  <a:t>.</a:t>
                </a:r>
              </a:p>
            </p:txBody>
          </p:sp>
        </p:grpSp>
        <p:grpSp>
          <p:nvGrpSpPr>
            <p:cNvPr id="556" name="자유형 17"/>
            <p:cNvGrpSpPr/>
            <p:nvPr/>
          </p:nvGrpSpPr>
          <p:grpSpPr>
            <a:xfrm>
              <a:off x="748021" y="5286125"/>
              <a:ext cx="9503203" cy="709098"/>
              <a:chOff x="0" y="0"/>
              <a:chExt cx="9503202" cy="709096"/>
            </a:xfrm>
          </p:grpSpPr>
          <p:sp>
            <p:nvSpPr>
              <p:cNvPr id="554" name="직사각형"/>
              <p:cNvSpPr/>
              <p:nvPr/>
            </p:nvSpPr>
            <p:spPr>
              <a:xfrm>
                <a:off x="0" y="0"/>
                <a:ext cx="9503203" cy="709097"/>
              </a:xfrm>
              <a:prstGeom prst="rect">
                <a:avLst/>
              </a:prstGeom>
              <a:solidFill>
                <a:srgbClr val="D5E1DE">
                  <a:alpha val="90000"/>
                </a:srgbClr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700"/>
                  </a:spcBef>
                  <a:defRPr sz="1100"/>
                </a:pPr>
              </a:p>
            </p:txBody>
          </p:sp>
          <p:sp>
            <p:nvSpPr>
              <p:cNvPr id="555" name="최초 구상되었던 기상 관련 과거 데이터와 현재 데이터를 비교하는 기능을 구현하기 어렵다."/>
              <p:cNvSpPr txBox="1"/>
              <p:nvPr/>
            </p:nvSpPr>
            <p:spPr>
              <a:xfrm>
                <a:off x="185050" y="210211"/>
                <a:ext cx="9311803" cy="2886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6896" tIns="56896" rIns="56896" bIns="56896" numCol="1" anchor="ctr">
                <a:spAutoFit/>
              </a:bodyPr>
              <a:lstStyle/>
              <a:p>
                <a:pPr defTabSz="355599">
                  <a:lnSpc>
                    <a:spcPct val="90000"/>
                  </a:lnSpc>
                  <a:spcBef>
                    <a:spcPts val="400"/>
                  </a:spcBef>
                  <a:defRPr sz="1100"/>
                </a:pP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최초 구상되었던 기상 관련 과거 데이터와 현재 데이터를 비교하는 기능을 구현하기 어렵다</a:t>
                </a:r>
                <a:r>
                  <a:t>.</a:t>
                </a:r>
              </a:p>
            </p:txBody>
          </p:sp>
        </p:grpSp>
        <p:grpSp>
          <p:nvGrpSpPr>
            <p:cNvPr id="559" name="자유형 18"/>
            <p:cNvGrpSpPr/>
            <p:nvPr/>
          </p:nvGrpSpPr>
          <p:grpSpPr>
            <a:xfrm>
              <a:off x="-1" y="2646151"/>
              <a:ext cx="935029" cy="947837"/>
              <a:chOff x="0" y="0"/>
              <a:chExt cx="935027" cy="947835"/>
            </a:xfrm>
          </p:grpSpPr>
          <p:sp>
            <p:nvSpPr>
              <p:cNvPr id="557" name="타원형"/>
              <p:cNvSpPr/>
              <p:nvPr/>
            </p:nvSpPr>
            <p:spPr>
              <a:xfrm>
                <a:off x="-1" y="-1"/>
                <a:ext cx="935029" cy="947837"/>
              </a:xfrm>
              <a:prstGeom prst="ellipse">
                <a:avLst/>
              </a:prstGeom>
              <a:solidFill>
                <a:srgbClr val="8ECDCD"/>
              </a:solidFill>
              <a:ln w="12700" cap="flat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88999">
                  <a:lnSpc>
                    <a:spcPct val="90000"/>
                  </a:lnSpc>
                  <a:spcBef>
                    <a:spcPts val="700"/>
                  </a:spcBef>
                  <a:defRPr sz="15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558" name="개선점"/>
              <p:cNvSpPr txBox="1"/>
              <p:nvPr/>
            </p:nvSpPr>
            <p:spPr>
              <a:xfrm>
                <a:off x="6349" y="209507"/>
                <a:ext cx="922329" cy="5288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43759" tIns="143759" rIns="143759" bIns="143759" numCol="1" anchor="ctr">
                <a:spAutoFit/>
              </a:bodyPr>
              <a:lstStyle>
                <a:lvl1pPr algn="ctr" defTabSz="888999">
                  <a:lnSpc>
                    <a:spcPct val="90000"/>
                  </a:lnSpc>
                  <a:spcBef>
                    <a:spcPts val="600"/>
                  </a:spcBef>
                  <a:defRPr sz="15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lvl1pPr>
              </a:lstStyle>
              <a:p>
                <a:pPr>
                  <a:defRPr>
                    <a:latin typeface="+mn-lt"/>
                    <a:ea typeface="+mn-ea"/>
                    <a:cs typeface="+mn-cs"/>
                    <a:sym typeface="Arial"/>
                  </a:defRPr>
                </a:pP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개선점</a:t>
                </a:r>
              </a:p>
            </p:txBody>
          </p:sp>
        </p:grpSp>
      </p:grpSp>
      <p:grpSp>
        <p:nvGrpSpPr>
          <p:cNvPr id="564" name="그룹 12"/>
          <p:cNvGrpSpPr/>
          <p:nvPr/>
        </p:nvGrpSpPr>
        <p:grpSpPr>
          <a:xfrm>
            <a:off x="2" y="-10100"/>
            <a:ext cx="12192001" cy="495247"/>
            <a:chOff x="0" y="0"/>
            <a:chExt cx="12192000" cy="495245"/>
          </a:xfrm>
        </p:grpSpPr>
        <p:sp>
          <p:nvSpPr>
            <p:cNvPr id="561" name="직사각형 13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562" name="TextBox 19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4.1</a:t>
              </a:r>
            </a:p>
          </p:txBody>
        </p:sp>
        <p:sp>
          <p:nvSpPr>
            <p:cNvPr id="563" name="TextBox 20"/>
            <p:cNvSpPr txBox="1"/>
            <p:nvPr/>
          </p:nvSpPr>
          <p:spPr>
            <a:xfrm>
              <a:off x="932651" y="573"/>
              <a:ext cx="1928390" cy="4946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강점 및 개선점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6" name="다이어그램 11"/>
          <p:cNvGrpSpPr/>
          <p:nvPr/>
        </p:nvGrpSpPr>
        <p:grpSpPr>
          <a:xfrm>
            <a:off x="1586213" y="861283"/>
            <a:ext cx="8914221" cy="5479700"/>
            <a:chOff x="0" y="0"/>
            <a:chExt cx="8914219" cy="5479699"/>
          </a:xfrm>
        </p:grpSpPr>
        <p:grpSp>
          <p:nvGrpSpPr>
            <p:cNvPr id="568" name="그룹"/>
            <p:cNvGrpSpPr/>
            <p:nvPr/>
          </p:nvGrpSpPr>
          <p:grpSpPr>
            <a:xfrm>
              <a:off x="1592587" y="-1"/>
              <a:ext cx="7312091" cy="1010231"/>
              <a:chOff x="0" y="0"/>
              <a:chExt cx="7312090" cy="1010229"/>
            </a:xfrm>
          </p:grpSpPr>
          <p:sp>
            <p:nvSpPr>
              <p:cNvPr id="566" name="모서리가 둥근 직사각형"/>
              <p:cNvSpPr/>
              <p:nvPr/>
            </p:nvSpPr>
            <p:spPr>
              <a:xfrm rot="5400000">
                <a:off x="3150930" y="-3150931"/>
                <a:ext cx="1010230" cy="7312091"/>
              </a:xfrm>
              <a:prstGeom prst="roundRect">
                <a:avLst>
                  <a:gd name="adj" fmla="val 16667"/>
                </a:avLst>
              </a:prstGeom>
              <a:solidFill>
                <a:srgbClr val="D5E1DE">
                  <a:alpha val="90000"/>
                </a:srgbClr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533400">
                  <a:lnSpc>
                    <a:spcPct val="90000"/>
                  </a:lnSpc>
                  <a:spcBef>
                    <a:spcPts val="300"/>
                  </a:spcBef>
                  <a:defRPr sz="1200"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pPr>
              </a:p>
            </p:txBody>
          </p:sp>
          <p:sp>
            <p:nvSpPr>
              <p:cNvPr id="567" name="프로젝트를 기획하고 구현하는 과정에서 의견을 당당하게 피력하지 못한 부분이 스스로에게 아쉬웠다. 하지만 이 프로젝트를 통해 의견이 오가며 보다 나은 의견을 수렴하는 과정에서 자신감을 찾았고, &quot;이게 구현이 될까?&quot; 하는 의구심으로 시작해서 &quot;더 구현할 수 있을 것 같다.&quot; 로 긍정적인 바이브를 찾게 되고 실력적으로도 한층 성장한 듯한 기분 좋은 프로젝트 였습니다. love you my team.."/>
              <p:cNvSpPr txBox="1"/>
              <p:nvPr/>
            </p:nvSpPr>
            <p:spPr>
              <a:xfrm>
                <a:off x="72175" y="129828"/>
                <a:ext cx="7167741" cy="750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22859" tIns="22859" rIns="22859" bIns="22859" numCol="1" anchor="ctr">
                <a:spAutoFit/>
              </a:bodyPr>
              <a:lstStyle/>
              <a:p>
                <a:pPr lvl="1" marL="114300" indent="-114300" defTabSz="5334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200"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pPr>
                <a:r>
                  <a:t>프로젝트를 기획하고 구현하는 과정에서 의견을 당당하게 피력하지 못한 부분이 스스로에게 아쉬웠다. 하지만 이 프로젝트를 통해 의견이 오가며 보다 나은 의견을 수렴하는 과정에서 자신감을 찾았고, "이게 구현이 될까?" 하는 의구심으로 시작해서 "더 구현할 수 있을 것 같다." 로 긍정적인 바이브를 찾게</a:t>
                </a:r>
                <a:r>
                  <a:t> </a:t>
                </a:r>
                <a:r>
                  <a:t>되고 실력적으로도 한층 성장한 듯한 기분</a:t>
                </a:r>
                <a:r>
                  <a:t> </a:t>
                </a:r>
                <a:r>
                  <a:t>좋은 프로젝트 였습니다. love you my team..</a:t>
                </a:r>
              </a:p>
            </p:txBody>
          </p:sp>
        </p:grpSp>
        <p:grpSp>
          <p:nvGrpSpPr>
            <p:cNvPr id="571" name="그룹"/>
            <p:cNvGrpSpPr/>
            <p:nvPr/>
          </p:nvGrpSpPr>
          <p:grpSpPr>
            <a:xfrm>
              <a:off x="293" y="25934"/>
              <a:ext cx="1440020" cy="539990"/>
              <a:chOff x="0" y="0"/>
              <a:chExt cx="1440019" cy="539988"/>
            </a:xfrm>
          </p:grpSpPr>
          <p:sp>
            <p:nvSpPr>
              <p:cNvPr id="569" name="모서리가 둥근 직사각형"/>
              <p:cNvSpPr/>
              <p:nvPr/>
            </p:nvSpPr>
            <p:spPr>
              <a:xfrm>
                <a:off x="0" y="0"/>
                <a:ext cx="1440020" cy="539989"/>
              </a:xfrm>
              <a:prstGeom prst="roundRect">
                <a:avLst>
                  <a:gd name="adj" fmla="val 16667"/>
                </a:avLst>
              </a:prstGeom>
              <a:solidFill>
                <a:srgbClr val="8ECDCD"/>
              </a:solidFill>
              <a:ln w="12700" cap="flat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700"/>
                  </a:spcBef>
                  <a:defRPr b="1" sz="2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570" name="✓ 오병규"/>
              <p:cNvSpPr txBox="1"/>
              <p:nvPr/>
            </p:nvSpPr>
            <p:spPr>
              <a:xfrm>
                <a:off x="64459" y="70601"/>
                <a:ext cx="1311101" cy="3987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800"/>
                  </a:spcBef>
                  <a:defRPr b="1" sz="2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  <a:r>
                  <a:rPr>
                    <a:latin typeface="+mj-lt"/>
                    <a:ea typeface="+mj-ea"/>
                    <a:cs typeface="+mj-cs"/>
                    <a:sym typeface="Helvetica"/>
                  </a:rPr>
                  <a:t>✓ </a:t>
                </a: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오병규</a:t>
                </a:r>
                <a:r>
                  <a:t> </a:t>
                </a:r>
              </a:p>
            </p:txBody>
          </p:sp>
        </p:grpSp>
        <p:grpSp>
          <p:nvGrpSpPr>
            <p:cNvPr id="574" name="그룹"/>
            <p:cNvGrpSpPr/>
            <p:nvPr/>
          </p:nvGrpSpPr>
          <p:grpSpPr>
            <a:xfrm>
              <a:off x="1602129" y="1095932"/>
              <a:ext cx="7312091" cy="1010231"/>
              <a:chOff x="0" y="0"/>
              <a:chExt cx="7312090" cy="1010229"/>
            </a:xfrm>
          </p:grpSpPr>
          <p:sp>
            <p:nvSpPr>
              <p:cNvPr id="572" name="모서리가 둥근 직사각형"/>
              <p:cNvSpPr/>
              <p:nvPr/>
            </p:nvSpPr>
            <p:spPr>
              <a:xfrm rot="5400000">
                <a:off x="3150930" y="-3150931"/>
                <a:ext cx="1010230" cy="7312091"/>
              </a:xfrm>
              <a:prstGeom prst="roundRect">
                <a:avLst>
                  <a:gd name="adj" fmla="val 16667"/>
                </a:avLst>
              </a:prstGeom>
              <a:solidFill>
                <a:srgbClr val="D5E1DE">
                  <a:alpha val="90000"/>
                </a:srgbClr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533400">
                  <a:lnSpc>
                    <a:spcPct val="90000"/>
                  </a:lnSpc>
                  <a:spcBef>
                    <a:spcPts val="300"/>
                  </a:spcBef>
                  <a:defRPr sz="1200"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pPr>
              </a:p>
            </p:txBody>
          </p:sp>
          <p:sp>
            <p:nvSpPr>
              <p:cNvPr id="573" name="Django에 대해 어느정도 배웠기에 비교적 쉽게 가능할 거라고 생각했으나, 생각 외로 우리가 알지 못하는 것들이 너무 많았고 그렇게 생각지도 못한 부분에 시간이 많이 빼앗겨서 다른 부분들에 대해 더 구현하지 못한 부분이 아쉬웠다. 또한 이번에 기획이나 설계 또한 회의했던 부분에 대해서 기록하지 않았던 점 등등 아쉬웠던 점이 더 많았지만 생각대로 안되었던 만큼 스스로 찾아보고 해결해 나가며 더 배울 수 있었고 다음 프로젝트는 아쉽지 않으려면 어떤 점을"/>
              <p:cNvSpPr txBox="1"/>
              <p:nvPr/>
            </p:nvSpPr>
            <p:spPr>
              <a:xfrm>
                <a:off x="72175" y="44103"/>
                <a:ext cx="7167741" cy="9220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22859" tIns="22859" rIns="22859" bIns="22859" numCol="1" anchor="ctr">
                <a:spAutoFit/>
              </a:bodyPr>
              <a:lstStyle/>
              <a:p>
                <a:pPr lvl="1" marL="114300" indent="-114300" defTabSz="5334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200"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pPr>
                <a:r>
                  <a:t>Django에 대해 어느정도 배웠기에 비교적 쉽게 가능할 거라고 생각했으나, 생각</a:t>
                </a:r>
                <a:r>
                  <a:t> </a:t>
                </a:r>
                <a:r>
                  <a:t>외로 우리가 알지 못하는 것들이 너무 많았고 그렇게 생각지도 못한 부분에 시간이 많이 빼앗겨서 다른 부분들에 대해 더 구현하지 못한 부분이 아쉬웠다.</a:t>
                </a:r>
                <a:r>
                  <a:t> </a:t>
                </a:r>
                <a:r>
                  <a:t>또한 이번에 기획이나 설계 또한 회의했던 부분에 대해서 기록하지 않았던 점 등등 아쉬웠던 점이 더 많았지만 생각대로 안되었던 만큼 스스로 찾아보고 해결해</a:t>
                </a:r>
                <a:r>
                  <a:t> </a:t>
                </a:r>
                <a:r>
                  <a:t>나가며 더 배울 수 있었고 다음 프로젝트는 아쉽지 않으려면 어떤 점을 개선해야할지 경험할 수 있는 시간이었다.</a:t>
                </a:r>
              </a:p>
            </p:txBody>
          </p:sp>
        </p:grpSp>
        <p:grpSp>
          <p:nvGrpSpPr>
            <p:cNvPr id="577" name="그룹"/>
            <p:cNvGrpSpPr/>
            <p:nvPr/>
          </p:nvGrpSpPr>
          <p:grpSpPr>
            <a:xfrm>
              <a:off x="293" y="1130950"/>
              <a:ext cx="1440020" cy="539990"/>
              <a:chOff x="0" y="0"/>
              <a:chExt cx="1440019" cy="539988"/>
            </a:xfrm>
          </p:grpSpPr>
          <p:sp>
            <p:nvSpPr>
              <p:cNvPr id="575" name="모서리가 둥근 직사각형"/>
              <p:cNvSpPr/>
              <p:nvPr/>
            </p:nvSpPr>
            <p:spPr>
              <a:xfrm>
                <a:off x="0" y="0"/>
                <a:ext cx="1440020" cy="539989"/>
              </a:xfrm>
              <a:prstGeom prst="roundRect">
                <a:avLst>
                  <a:gd name="adj" fmla="val 16667"/>
                </a:avLst>
              </a:prstGeom>
              <a:solidFill>
                <a:srgbClr val="8ECDCD"/>
              </a:solidFill>
              <a:ln w="12700" cap="flat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700"/>
                  </a:spcBef>
                  <a:defRPr b="1" sz="2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576" name="✓ 이하나"/>
              <p:cNvSpPr txBox="1"/>
              <p:nvPr/>
            </p:nvSpPr>
            <p:spPr>
              <a:xfrm>
                <a:off x="64459" y="70601"/>
                <a:ext cx="1311101" cy="3987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800"/>
                  </a:spcBef>
                  <a:defRPr b="1" sz="2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  <a:r>
                  <a:rPr>
                    <a:latin typeface="+mj-lt"/>
                    <a:ea typeface="+mj-ea"/>
                    <a:cs typeface="+mj-cs"/>
                    <a:sym typeface="Helvetica"/>
                  </a:rPr>
                  <a:t>✓ </a:t>
                </a: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이하나 </a:t>
                </a:r>
              </a:p>
            </p:txBody>
          </p:sp>
        </p:grpSp>
        <p:grpSp>
          <p:nvGrpSpPr>
            <p:cNvPr id="580" name="그룹"/>
            <p:cNvGrpSpPr/>
            <p:nvPr/>
          </p:nvGrpSpPr>
          <p:grpSpPr>
            <a:xfrm>
              <a:off x="1602129" y="2220445"/>
              <a:ext cx="7312091" cy="1010231"/>
              <a:chOff x="0" y="0"/>
              <a:chExt cx="7312090" cy="1010229"/>
            </a:xfrm>
          </p:grpSpPr>
          <p:sp>
            <p:nvSpPr>
              <p:cNvPr id="578" name="모서리가 둥근 직사각형"/>
              <p:cNvSpPr/>
              <p:nvPr/>
            </p:nvSpPr>
            <p:spPr>
              <a:xfrm rot="5400000">
                <a:off x="3150930" y="-3150931"/>
                <a:ext cx="1010230" cy="7312091"/>
              </a:xfrm>
              <a:prstGeom prst="roundRect">
                <a:avLst>
                  <a:gd name="adj" fmla="val 16667"/>
                </a:avLst>
              </a:prstGeom>
              <a:solidFill>
                <a:srgbClr val="D5E1DE">
                  <a:alpha val="90000"/>
                </a:srgbClr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533400">
                  <a:lnSpc>
                    <a:spcPct val="90000"/>
                  </a:lnSpc>
                  <a:spcBef>
                    <a:spcPts val="300"/>
                  </a:spcBef>
                  <a:defRPr sz="1200"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pPr>
              </a:p>
            </p:txBody>
          </p:sp>
          <p:sp>
            <p:nvSpPr>
              <p:cNvPr id="579" name="새롭게 배우는 부분이 계속해서 많다 보니 다양한 부분을 많이 배울 수 있는 기회였고 많은 것을 하진 못하였지만 충분히 배울 수 있는 기회여서 좋았다. 처음에 아이디어를 구상했던 부분을 구현하지 못한 점이 아쉽다."/>
              <p:cNvSpPr txBox="1"/>
              <p:nvPr/>
            </p:nvSpPr>
            <p:spPr>
              <a:xfrm>
                <a:off x="72175" y="301278"/>
                <a:ext cx="7167741" cy="4076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22859" tIns="22859" rIns="22859" bIns="22859" numCol="1" anchor="ctr">
                <a:spAutoFit/>
              </a:bodyPr>
              <a:lstStyle/>
              <a:p>
                <a:pPr lvl="1" marL="114300" indent="-114300" defTabSz="5334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200"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pPr>
                <a:r>
                  <a:t>새롭게 배우는 부분이 계속해서 많다</a:t>
                </a:r>
                <a:r>
                  <a:t> </a:t>
                </a:r>
                <a:r>
                  <a:t>보니 다양한 부분을 많이 배울 수 있는 기회였고 많은 것을 하진 못하였지만 충분히 배울 수 있는 기회여서 좋았다.</a:t>
                </a:r>
                <a:r>
                  <a:t> </a:t>
                </a:r>
                <a:r>
                  <a:t>처음에 아이디어를 구상했던 부분을 구현하지 못한 점이 아쉽다.</a:t>
                </a:r>
              </a:p>
            </p:txBody>
          </p:sp>
        </p:grpSp>
        <p:grpSp>
          <p:nvGrpSpPr>
            <p:cNvPr id="583" name="그룹"/>
            <p:cNvGrpSpPr/>
            <p:nvPr/>
          </p:nvGrpSpPr>
          <p:grpSpPr>
            <a:xfrm>
              <a:off x="0" y="2255463"/>
              <a:ext cx="1440020" cy="539990"/>
              <a:chOff x="0" y="0"/>
              <a:chExt cx="1440019" cy="539988"/>
            </a:xfrm>
          </p:grpSpPr>
          <p:sp>
            <p:nvSpPr>
              <p:cNvPr id="581" name="모서리가 둥근 직사각형"/>
              <p:cNvSpPr/>
              <p:nvPr/>
            </p:nvSpPr>
            <p:spPr>
              <a:xfrm>
                <a:off x="0" y="0"/>
                <a:ext cx="1440020" cy="539989"/>
              </a:xfrm>
              <a:prstGeom prst="roundRect">
                <a:avLst>
                  <a:gd name="adj" fmla="val 16667"/>
                </a:avLst>
              </a:prstGeom>
              <a:solidFill>
                <a:srgbClr val="8ECDCD"/>
              </a:solidFill>
              <a:ln w="12700" cap="flat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700"/>
                  </a:spcBef>
                  <a:defRPr b="1" sz="2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582" name="✓ 이희문"/>
              <p:cNvSpPr txBox="1"/>
              <p:nvPr/>
            </p:nvSpPr>
            <p:spPr>
              <a:xfrm>
                <a:off x="64460" y="70601"/>
                <a:ext cx="1311101" cy="3987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800"/>
                  </a:spcBef>
                  <a:defRPr b="1" sz="2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  <a:r>
                  <a:rPr>
                    <a:latin typeface="+mj-lt"/>
                    <a:ea typeface="+mj-ea"/>
                    <a:cs typeface="+mj-cs"/>
                    <a:sym typeface="Helvetica"/>
                  </a:rPr>
                  <a:t>✓ </a:t>
                </a: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이희문 </a:t>
                </a:r>
              </a:p>
            </p:txBody>
          </p:sp>
        </p:grpSp>
        <p:grpSp>
          <p:nvGrpSpPr>
            <p:cNvPr id="586" name="그룹"/>
            <p:cNvGrpSpPr/>
            <p:nvPr/>
          </p:nvGrpSpPr>
          <p:grpSpPr>
            <a:xfrm>
              <a:off x="1602129" y="3344957"/>
              <a:ext cx="7312091" cy="1010231"/>
              <a:chOff x="0" y="0"/>
              <a:chExt cx="7312090" cy="1010229"/>
            </a:xfrm>
          </p:grpSpPr>
          <p:sp>
            <p:nvSpPr>
              <p:cNvPr id="584" name="모서리가 둥근 직사각형"/>
              <p:cNvSpPr/>
              <p:nvPr/>
            </p:nvSpPr>
            <p:spPr>
              <a:xfrm rot="5400000">
                <a:off x="3150930" y="-3150931"/>
                <a:ext cx="1010230" cy="7312091"/>
              </a:xfrm>
              <a:prstGeom prst="roundRect">
                <a:avLst>
                  <a:gd name="adj" fmla="val 16667"/>
                </a:avLst>
              </a:prstGeom>
              <a:solidFill>
                <a:srgbClr val="D5E1DE">
                  <a:alpha val="90000"/>
                </a:srgbClr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533400">
                  <a:lnSpc>
                    <a:spcPct val="90000"/>
                  </a:lnSpc>
                  <a:spcBef>
                    <a:spcPts val="300"/>
                  </a:spcBef>
                  <a:defRPr sz="1200"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pPr>
              </a:p>
            </p:txBody>
          </p:sp>
          <p:sp>
            <p:nvSpPr>
              <p:cNvPr id="585" name="백엔드와 프론트엔드 사이 전반적인 흐름 및 연결에 대해 배우는 계기가 되었다. 초반에 역할 분담이 잘 되지 않아 어려움을 느꼈고, 맡은 역할에 대해 배운 내용을 적용하기가 쉽지 않았다. 이 과정에서 팀원들과의 대화, 토론을 통해 해결해 나가면서 협업의 중요성을 깨달을 수 있었고, 프로젝트 계획 단계의 디테일을 좀 더 살려서 다음 프로젝트를 진행하면 좋을 것 같다."/>
              <p:cNvSpPr txBox="1"/>
              <p:nvPr/>
            </p:nvSpPr>
            <p:spPr>
              <a:xfrm>
                <a:off x="72175" y="129828"/>
                <a:ext cx="7167741" cy="750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22859" tIns="22859" rIns="22859" bIns="22859" numCol="1" anchor="ctr">
                <a:spAutoFit/>
              </a:bodyPr>
              <a:lstStyle/>
              <a:p>
                <a:pPr lvl="1" marL="114300" indent="-114300" defTabSz="5334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200"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pPr>
                <a:r>
                  <a:t>백엔드와 프론트엔드 사이 전반적인 흐름 및 연결에 대해 배우는 계기가 되었다.</a:t>
                </a:r>
                <a:r>
                  <a:t> </a:t>
                </a:r>
                <a:r>
                  <a:t>초반에 역할 분담이 잘 되지 않아 어려움을 느꼈고, 맡은 역할에 대해 배운 내용을 적용하기가 쉽지 않았다.</a:t>
                </a:r>
                <a:r>
                  <a:t> </a:t>
                </a:r>
                <a:r>
                  <a:t>이 과정에서 팀원들과의 대화, 토론을 통해 해결해 나가면서 협업의 중요성을 깨달을 수 있었고, 프로젝트 계획</a:t>
                </a:r>
                <a:r>
                  <a:t> </a:t>
                </a:r>
                <a:r>
                  <a:t>단계의 디테일을 좀 더 살려서 다음 프로젝트를 진행하면 좋을 것 같다.</a:t>
                </a:r>
              </a:p>
            </p:txBody>
          </p:sp>
        </p:grpSp>
        <p:grpSp>
          <p:nvGrpSpPr>
            <p:cNvPr id="589" name="그룹"/>
            <p:cNvGrpSpPr/>
            <p:nvPr/>
          </p:nvGrpSpPr>
          <p:grpSpPr>
            <a:xfrm>
              <a:off x="0" y="3379976"/>
              <a:ext cx="1440020" cy="539990"/>
              <a:chOff x="0" y="0"/>
              <a:chExt cx="1440019" cy="539988"/>
            </a:xfrm>
          </p:grpSpPr>
          <p:sp>
            <p:nvSpPr>
              <p:cNvPr id="587" name="모서리가 둥근 직사각형"/>
              <p:cNvSpPr/>
              <p:nvPr/>
            </p:nvSpPr>
            <p:spPr>
              <a:xfrm>
                <a:off x="0" y="0"/>
                <a:ext cx="1440020" cy="539989"/>
              </a:xfrm>
              <a:prstGeom prst="roundRect">
                <a:avLst>
                  <a:gd name="adj" fmla="val 16667"/>
                </a:avLst>
              </a:prstGeom>
              <a:solidFill>
                <a:srgbClr val="8ECDCD"/>
              </a:solidFill>
              <a:ln w="12700" cap="flat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700"/>
                  </a:spcBef>
                  <a:defRPr b="1" sz="2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588" name="✓ 주재영"/>
              <p:cNvSpPr txBox="1"/>
              <p:nvPr/>
            </p:nvSpPr>
            <p:spPr>
              <a:xfrm>
                <a:off x="64460" y="70601"/>
                <a:ext cx="1311101" cy="3987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800"/>
                  </a:spcBef>
                  <a:defRPr b="1" sz="2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  <a:r>
                  <a:rPr>
                    <a:latin typeface="+mj-lt"/>
                    <a:ea typeface="+mj-ea"/>
                    <a:cs typeface="+mj-cs"/>
                    <a:sym typeface="Helvetica"/>
                  </a:rPr>
                  <a:t>✓ </a:t>
                </a: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주재영 </a:t>
                </a:r>
              </a:p>
            </p:txBody>
          </p:sp>
        </p:grpSp>
        <p:grpSp>
          <p:nvGrpSpPr>
            <p:cNvPr id="592" name="그룹"/>
            <p:cNvGrpSpPr/>
            <p:nvPr/>
          </p:nvGrpSpPr>
          <p:grpSpPr>
            <a:xfrm>
              <a:off x="1602129" y="4469469"/>
              <a:ext cx="7312091" cy="1010231"/>
              <a:chOff x="0" y="0"/>
              <a:chExt cx="7312090" cy="1010229"/>
            </a:xfrm>
          </p:grpSpPr>
          <p:sp>
            <p:nvSpPr>
              <p:cNvPr id="590" name="모서리가 둥근 직사각형"/>
              <p:cNvSpPr/>
              <p:nvPr/>
            </p:nvSpPr>
            <p:spPr>
              <a:xfrm rot="5400000">
                <a:off x="3150930" y="-3150931"/>
                <a:ext cx="1010230" cy="7312091"/>
              </a:xfrm>
              <a:prstGeom prst="roundRect">
                <a:avLst>
                  <a:gd name="adj" fmla="val 16667"/>
                </a:avLst>
              </a:prstGeom>
              <a:solidFill>
                <a:srgbClr val="D5E1DE">
                  <a:alpha val="90000"/>
                </a:srgbClr>
              </a:solidFill>
              <a:ln w="12700" cap="flat">
                <a:solidFill>
                  <a:srgbClr val="D5E1DE">
                    <a:alpha val="9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defTabSz="533400">
                  <a:lnSpc>
                    <a:spcPct val="90000"/>
                  </a:lnSpc>
                  <a:spcBef>
                    <a:spcPts val="300"/>
                  </a:spcBef>
                  <a:defRPr sz="1200"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pPr>
              </a:p>
            </p:txBody>
          </p:sp>
          <p:sp>
            <p:nvSpPr>
              <p:cNvPr id="591" name="처음 구상했던 것과 같이 많은 기능을 부여하고 구현하지 못했지만 새로운 라이브러리와 함수 혹은 기능들을 접하며 배움의 폭이 넓어진 것 같다.  다만 본인 스스로가 코드 구성에 있어 많은 의견과 해결점을 제시하지 못한 것이 아쉬움으로 남으며, 다음 기회에는 코드 구성에 더 많은 기여를 할 수 있도록 노력해야겠다고 느꼈다."/>
              <p:cNvSpPr txBox="1"/>
              <p:nvPr/>
            </p:nvSpPr>
            <p:spPr>
              <a:xfrm>
                <a:off x="72175" y="215553"/>
                <a:ext cx="7167741" cy="5791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22859" tIns="22859" rIns="22859" bIns="22859" numCol="1" anchor="ctr">
                <a:spAutoFit/>
              </a:bodyPr>
              <a:lstStyle/>
              <a:p>
                <a:pPr lvl="1" marL="114300" indent="-114300" defTabSz="533400">
                  <a:lnSpc>
                    <a:spcPct val="90000"/>
                  </a:lnSpc>
                  <a:spcBef>
                    <a:spcPts val="200"/>
                  </a:spcBef>
                  <a:buSzPct val="100000"/>
                  <a:buChar char="•"/>
                  <a:defRPr sz="1200"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defRPr>
                </a:pPr>
                <a:r>
                  <a:t>처음 구상했던 것과 같이 많은 기능을 부여하고 구현하지 못했지만 새로운 라이브러리와 함수 혹은 기능들을 접하며 배움의 폭이 넓어진 것 같다. </a:t>
                </a:r>
                <a:r>
                  <a:t> </a:t>
                </a:r>
                <a:r>
                  <a:t>다만 본인 스스로가 코드 구성에 있어 많은 의견과 해결점을 제시하지 못한 것이 아쉬움으로 남으며, 다음 기회에는 코드 구성에 더 많은 기여를 할 수 있도록 노력해야겠다고 느꼈다.</a:t>
                </a:r>
              </a:p>
            </p:txBody>
          </p:sp>
        </p:grpSp>
        <p:grpSp>
          <p:nvGrpSpPr>
            <p:cNvPr id="595" name="그룹"/>
            <p:cNvGrpSpPr/>
            <p:nvPr/>
          </p:nvGrpSpPr>
          <p:grpSpPr>
            <a:xfrm>
              <a:off x="0" y="4504489"/>
              <a:ext cx="1440020" cy="539990"/>
              <a:chOff x="0" y="0"/>
              <a:chExt cx="1440019" cy="539988"/>
            </a:xfrm>
          </p:grpSpPr>
          <p:sp>
            <p:nvSpPr>
              <p:cNvPr id="593" name="모서리가 둥근 직사각형"/>
              <p:cNvSpPr/>
              <p:nvPr/>
            </p:nvSpPr>
            <p:spPr>
              <a:xfrm>
                <a:off x="0" y="0"/>
                <a:ext cx="1440020" cy="539989"/>
              </a:xfrm>
              <a:prstGeom prst="roundRect">
                <a:avLst>
                  <a:gd name="adj" fmla="val 16667"/>
                </a:avLst>
              </a:prstGeom>
              <a:solidFill>
                <a:srgbClr val="8ECDCD"/>
              </a:solidFill>
              <a:ln w="12700" cap="flat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700"/>
                  </a:spcBef>
                  <a:defRPr b="1" sz="2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594" name="✓ 최연웅"/>
              <p:cNvSpPr txBox="1"/>
              <p:nvPr/>
            </p:nvSpPr>
            <p:spPr>
              <a:xfrm>
                <a:off x="64460" y="70601"/>
                <a:ext cx="1311101" cy="39878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/>
              <a:p>
                <a:pPr algn="ctr" defTabSz="889000">
                  <a:lnSpc>
                    <a:spcPct val="90000"/>
                  </a:lnSpc>
                  <a:spcBef>
                    <a:spcPts val="800"/>
                  </a:spcBef>
                  <a:defRPr b="1" sz="2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  <a:r>
                  <a:rPr>
                    <a:latin typeface="+mj-lt"/>
                    <a:ea typeface="+mj-ea"/>
                    <a:cs typeface="+mj-cs"/>
                    <a:sym typeface="Helvetica"/>
                  </a:rPr>
                  <a:t>✓ </a:t>
                </a:r>
                <a:r>
                  <a:rPr>
                    <a:latin typeface="나눔스퀘어라운드 Regular"/>
                    <a:ea typeface="나눔스퀘어라운드 Regular"/>
                    <a:cs typeface="나눔스퀘어라운드 Regular"/>
                    <a:sym typeface="나눔스퀘어라운드 Regular"/>
                  </a:rPr>
                  <a:t>최연웅</a:t>
                </a:r>
                <a:r>
                  <a:t> </a:t>
                </a:r>
              </a:p>
            </p:txBody>
          </p:sp>
        </p:grpSp>
      </p:grpSp>
      <p:grpSp>
        <p:nvGrpSpPr>
          <p:cNvPr id="600" name="그룹 7"/>
          <p:cNvGrpSpPr/>
          <p:nvPr/>
        </p:nvGrpSpPr>
        <p:grpSpPr>
          <a:xfrm>
            <a:off x="2" y="-10100"/>
            <a:ext cx="12192001" cy="485715"/>
            <a:chOff x="0" y="0"/>
            <a:chExt cx="12192000" cy="485714"/>
          </a:xfrm>
        </p:grpSpPr>
        <p:sp>
          <p:nvSpPr>
            <p:cNvPr id="597" name="직사각형 8"/>
            <p:cNvSpPr/>
            <p:nvPr/>
          </p:nvSpPr>
          <p:spPr>
            <a:xfrm>
              <a:off x="0" y="10100"/>
              <a:ext cx="12192000" cy="462843"/>
            </a:xfrm>
            <a:prstGeom prst="rect">
              <a:avLst/>
            </a:prstGeom>
            <a:solidFill>
              <a:srgbClr val="E7E6E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598" name="TextBox 9"/>
            <p:cNvSpPr txBox="1"/>
            <p:nvPr/>
          </p:nvSpPr>
          <p:spPr>
            <a:xfrm>
              <a:off x="295844" y="0"/>
              <a:ext cx="545509" cy="4493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b="1" sz="2500">
                  <a:solidFill>
                    <a:schemeClr val="accent4"/>
                  </a:solidFill>
                </a:defRPr>
              </a:lvl1pPr>
            </a:lstStyle>
            <a:p>
              <a:pPr/>
              <a:r>
                <a:t>4.2</a:t>
              </a:r>
            </a:p>
          </p:txBody>
        </p:sp>
        <p:sp>
          <p:nvSpPr>
            <p:cNvPr id="599" name="TextBox 10"/>
            <p:cNvSpPr txBox="1"/>
            <p:nvPr/>
          </p:nvSpPr>
          <p:spPr>
            <a:xfrm>
              <a:off x="932651" y="573"/>
              <a:ext cx="653416" cy="485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2500">
                  <a:solidFill>
                    <a:schemeClr val="accent4"/>
                  </a:solidFill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>
                  <a:latin typeface="나눔스퀘어라운드 Regular"/>
                  <a:ea typeface="나눔스퀘어라운드 Regular"/>
                  <a:cs typeface="나눔스퀘어라운드 Regular"/>
                  <a:sym typeface="나눔스퀘어라운드 Regular"/>
                </a:rPr>
                <a:t>평가</a:t>
              </a:r>
            </a:p>
          </p:txBody>
        </p:sp>
      </p:grpSp>
      <p:sp>
        <p:nvSpPr>
          <p:cNvPr id="601" name="직사각형 12"/>
          <p:cNvSpPr/>
          <p:nvPr/>
        </p:nvSpPr>
        <p:spPr>
          <a:xfrm>
            <a:off x="9725025" y="6381751"/>
            <a:ext cx="2362201" cy="390525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TextBox 6"/>
          <p:cNvSpPr txBox="1"/>
          <p:nvPr/>
        </p:nvSpPr>
        <p:spPr>
          <a:xfrm>
            <a:off x="5165093" y="3058828"/>
            <a:ext cx="1861821" cy="586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32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감사합니다</a:t>
            </a:r>
          </a:p>
        </p:txBody>
      </p:sp>
      <p:sp>
        <p:nvSpPr>
          <p:cNvPr id="604" name="직사각형 1"/>
          <p:cNvSpPr/>
          <p:nvPr/>
        </p:nvSpPr>
        <p:spPr>
          <a:xfrm>
            <a:off x="9572624" y="5438776"/>
            <a:ext cx="2552701" cy="134302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A38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그룹 2"/>
          <p:cNvGrpSpPr/>
          <p:nvPr/>
        </p:nvGrpSpPr>
        <p:grpSpPr>
          <a:xfrm>
            <a:off x="8117038" y="513345"/>
            <a:ext cx="3656579" cy="3695740"/>
            <a:chOff x="0" y="104014"/>
            <a:chExt cx="3656577" cy="3695738"/>
          </a:xfrm>
        </p:grpSpPr>
        <p:sp>
          <p:nvSpPr>
            <p:cNvPr id="132" name="이등변 삼각형 7"/>
            <p:cNvSpPr/>
            <p:nvPr/>
          </p:nvSpPr>
          <p:spPr>
            <a:xfrm rot="5400000">
              <a:off x="2404595" y="422904"/>
              <a:ext cx="1344723" cy="1159243"/>
            </a:xfrm>
            <a:prstGeom prst="triangl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33" name="이등변 삼각형 8"/>
            <p:cNvSpPr/>
            <p:nvPr/>
          </p:nvSpPr>
          <p:spPr>
            <a:xfrm flipH="1" rot="16200000">
              <a:off x="1018967" y="196753"/>
              <a:ext cx="1344722" cy="1159244"/>
            </a:xfrm>
            <a:prstGeom prst="triangl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34" name="이등변 삼각형 9"/>
            <p:cNvSpPr/>
            <p:nvPr/>
          </p:nvSpPr>
          <p:spPr>
            <a:xfrm rot="5400000">
              <a:off x="1266660" y="1248010"/>
              <a:ext cx="1344722" cy="1159243"/>
            </a:xfrm>
            <a:prstGeom prst="triangle">
              <a:avLst/>
            </a:prstGeom>
            <a:solidFill>
              <a:schemeClr val="accent3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35" name="이등변 삼각형 11"/>
            <p:cNvSpPr/>
            <p:nvPr/>
          </p:nvSpPr>
          <p:spPr>
            <a:xfrm rot="16200000">
              <a:off x="1505066" y="1993773"/>
              <a:ext cx="1344721" cy="1159244"/>
            </a:xfrm>
            <a:prstGeom prst="triangle">
              <a:avLst/>
            </a:prstGeom>
            <a:solidFill>
              <a:schemeClr val="accent6">
                <a:hueOff val="-12834783"/>
                <a:satOff val="-58974"/>
                <a:lumOff val="7647"/>
              </a:schemeClr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36" name="이등변 삼각형 12"/>
            <p:cNvSpPr/>
            <p:nvPr/>
          </p:nvSpPr>
          <p:spPr>
            <a:xfrm flipH="1" rot="5400000">
              <a:off x="925445" y="2547772"/>
              <a:ext cx="1344721" cy="1159243"/>
            </a:xfrm>
            <a:prstGeom prst="triangl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37" name="이등변 삼각형 13"/>
            <p:cNvSpPr/>
            <p:nvPr/>
          </p:nvSpPr>
          <p:spPr>
            <a:xfrm rot="16200000">
              <a:off x="-92739" y="1146112"/>
              <a:ext cx="1344721" cy="1159244"/>
            </a:xfrm>
            <a:prstGeom prst="triangle">
              <a:avLst/>
            </a:prstGeom>
            <a:solidFill>
              <a:schemeClr val="accent1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</p:grpSp>
      <p:grpSp>
        <p:nvGrpSpPr>
          <p:cNvPr id="142" name="그룹 5"/>
          <p:cNvGrpSpPr/>
          <p:nvPr/>
        </p:nvGrpSpPr>
        <p:grpSpPr>
          <a:xfrm>
            <a:off x="573491" y="2211264"/>
            <a:ext cx="5141512" cy="2082340"/>
            <a:chOff x="0" y="0"/>
            <a:chExt cx="5141511" cy="2082338"/>
          </a:xfrm>
        </p:grpSpPr>
        <p:sp>
          <p:nvSpPr>
            <p:cNvPr id="139" name="TextBox 17"/>
            <p:cNvSpPr txBox="1"/>
            <p:nvPr/>
          </p:nvSpPr>
          <p:spPr>
            <a:xfrm>
              <a:off x="30293" y="1330498"/>
              <a:ext cx="2504972" cy="751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 b="1" spc="-148" sz="4300">
                  <a:solidFill>
                    <a:schemeClr val="accent6">
                      <a:hueOff val="-12834783"/>
                      <a:satOff val="-58974"/>
                      <a:lumOff val="7647"/>
                      <a:alpha val="70000"/>
                    </a:schemeClr>
                  </a:solidFill>
                </a:defRPr>
              </a:pPr>
              <a:r>
                <a:rPr>
                  <a:latin typeface="THE명품고딕L"/>
                  <a:ea typeface="THE명품고딕L"/>
                  <a:cs typeface="THE명품고딕L"/>
                  <a:sym typeface="THE명품고딕L"/>
                </a:rPr>
                <a:t>기본안</a:t>
              </a:r>
              <a:r>
                <a:t> </a:t>
              </a:r>
              <a:r>
                <a:rPr>
                  <a:latin typeface="THE명품고딕L"/>
                  <a:ea typeface="THE명품고딕L"/>
                  <a:cs typeface="THE명품고딕L"/>
                  <a:sym typeface="THE명품고딕L"/>
                </a:rPr>
                <a:t>소개</a:t>
              </a:r>
            </a:p>
          </p:txBody>
        </p:sp>
        <p:sp>
          <p:nvSpPr>
            <p:cNvPr id="140" name="TextBox 10"/>
            <p:cNvSpPr txBox="1"/>
            <p:nvPr/>
          </p:nvSpPr>
          <p:spPr>
            <a:xfrm>
              <a:off x="0" y="0"/>
              <a:ext cx="3039786" cy="12270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pc="-148" sz="7900">
                  <a:solidFill>
                    <a:srgbClr val="8ECDCD">
                      <a:alpha val="70000"/>
                    </a:srgbClr>
                  </a:solidFill>
                </a:defRPr>
              </a:lvl1pPr>
            </a:lstStyle>
            <a:p>
              <a:pPr/>
              <a:r>
                <a:t>Part 1.</a:t>
              </a:r>
            </a:p>
          </p:txBody>
        </p:sp>
        <p:sp>
          <p:nvSpPr>
            <p:cNvPr id="141" name="직선 연결선 4"/>
            <p:cNvSpPr/>
            <p:nvPr/>
          </p:nvSpPr>
          <p:spPr>
            <a:xfrm>
              <a:off x="61510" y="1217973"/>
              <a:ext cx="5080002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43" name="직사각형 15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rgbClr val="3A3838"/>
          </a:solidFill>
          <a:ln w="12700">
            <a:solidFill>
              <a:srgbClr val="3A3838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그림 10" descr="그림 10"/>
          <p:cNvPicPr>
            <a:picLocks noChangeAspect="1"/>
          </p:cNvPicPr>
          <p:nvPr/>
        </p:nvPicPr>
        <p:blipFill>
          <a:blip r:embed="rId2">
            <a:extLst/>
          </a:blip>
          <a:srcRect l="9532" t="0" r="15655" b="0"/>
          <a:stretch>
            <a:fillRect/>
          </a:stretch>
        </p:blipFill>
        <p:spPr>
          <a:xfrm>
            <a:off x="1332089" y="866239"/>
            <a:ext cx="9087557" cy="5688634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직사각형 6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solidFill>
              <a:schemeClr val="accent6">
                <a:hueOff val="-12834783"/>
                <a:satOff val="-58974"/>
                <a:lumOff val="7647"/>
              </a:schemeClr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47" name="직사각형 12"/>
          <p:cNvSpPr/>
          <p:nvPr/>
        </p:nvSpPr>
        <p:spPr>
          <a:xfrm>
            <a:off x="0" y="2"/>
            <a:ext cx="12192000" cy="462845"/>
          </a:xfrm>
          <a:prstGeom prst="rect">
            <a:avLst/>
          </a:prstGeom>
          <a:solidFill>
            <a:srgbClr val="E7E6E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48" name="TextBox 13"/>
          <p:cNvSpPr txBox="1"/>
          <p:nvPr/>
        </p:nvSpPr>
        <p:spPr>
          <a:xfrm>
            <a:off x="295845" y="-10101"/>
            <a:ext cx="545510" cy="4493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b="1" sz="2500">
                <a:solidFill>
                  <a:schemeClr val="accent4"/>
                </a:solidFill>
              </a:defRPr>
            </a:lvl1pPr>
          </a:lstStyle>
          <a:p>
            <a:pPr/>
            <a:r>
              <a:t>1.1</a:t>
            </a:r>
          </a:p>
        </p:txBody>
      </p:sp>
      <p:sp>
        <p:nvSpPr>
          <p:cNvPr id="149" name="TextBox 14"/>
          <p:cNvSpPr txBox="1"/>
          <p:nvPr/>
        </p:nvSpPr>
        <p:spPr>
          <a:xfrm>
            <a:off x="932651" y="-9524"/>
            <a:ext cx="1928390" cy="4946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500">
                <a:solidFill>
                  <a:schemeClr val="accent4"/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정보 마인드 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A38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그룹 2"/>
          <p:cNvGrpSpPr/>
          <p:nvPr/>
        </p:nvGrpSpPr>
        <p:grpSpPr>
          <a:xfrm>
            <a:off x="8117038" y="513345"/>
            <a:ext cx="3656579" cy="3695740"/>
            <a:chOff x="0" y="104014"/>
            <a:chExt cx="3656577" cy="3695738"/>
          </a:xfrm>
        </p:grpSpPr>
        <p:sp>
          <p:nvSpPr>
            <p:cNvPr id="151" name="이등변 삼각형 7"/>
            <p:cNvSpPr/>
            <p:nvPr/>
          </p:nvSpPr>
          <p:spPr>
            <a:xfrm rot="5400000">
              <a:off x="2404595" y="422904"/>
              <a:ext cx="1344723" cy="1159243"/>
            </a:xfrm>
            <a:prstGeom prst="triangl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52" name="이등변 삼각형 8"/>
            <p:cNvSpPr/>
            <p:nvPr/>
          </p:nvSpPr>
          <p:spPr>
            <a:xfrm flipH="1" rot="16200000">
              <a:off x="1018967" y="196753"/>
              <a:ext cx="1344722" cy="1159244"/>
            </a:xfrm>
            <a:prstGeom prst="triangl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53" name="이등변 삼각형 9"/>
            <p:cNvSpPr/>
            <p:nvPr/>
          </p:nvSpPr>
          <p:spPr>
            <a:xfrm rot="5400000">
              <a:off x="1266660" y="1248010"/>
              <a:ext cx="1344722" cy="1159243"/>
            </a:xfrm>
            <a:prstGeom prst="triangle">
              <a:avLst/>
            </a:prstGeom>
            <a:solidFill>
              <a:schemeClr val="accent3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54" name="이등변 삼각형 11"/>
            <p:cNvSpPr/>
            <p:nvPr/>
          </p:nvSpPr>
          <p:spPr>
            <a:xfrm rot="16200000">
              <a:off x="1505066" y="1993773"/>
              <a:ext cx="1344721" cy="1159244"/>
            </a:xfrm>
            <a:prstGeom prst="triangle">
              <a:avLst/>
            </a:prstGeom>
            <a:solidFill>
              <a:schemeClr val="accent6">
                <a:hueOff val="-12834783"/>
                <a:satOff val="-58974"/>
                <a:lumOff val="7647"/>
              </a:schemeClr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55" name="이등변 삼각형 12"/>
            <p:cNvSpPr/>
            <p:nvPr/>
          </p:nvSpPr>
          <p:spPr>
            <a:xfrm flipH="1" rot="5400000">
              <a:off x="925445" y="2547772"/>
              <a:ext cx="1344721" cy="1159243"/>
            </a:xfrm>
            <a:prstGeom prst="triangl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56" name="이등변 삼각형 13"/>
            <p:cNvSpPr/>
            <p:nvPr/>
          </p:nvSpPr>
          <p:spPr>
            <a:xfrm rot="16200000">
              <a:off x="-92739" y="1146112"/>
              <a:ext cx="1344721" cy="1159244"/>
            </a:xfrm>
            <a:prstGeom prst="triangle">
              <a:avLst/>
            </a:prstGeom>
            <a:solidFill>
              <a:schemeClr val="accent1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</p:grpSp>
      <p:grpSp>
        <p:nvGrpSpPr>
          <p:cNvPr id="161" name="그룹 5"/>
          <p:cNvGrpSpPr/>
          <p:nvPr/>
        </p:nvGrpSpPr>
        <p:grpSpPr>
          <a:xfrm>
            <a:off x="573491" y="2211264"/>
            <a:ext cx="5141512" cy="2082340"/>
            <a:chOff x="0" y="0"/>
            <a:chExt cx="5141511" cy="2082338"/>
          </a:xfrm>
        </p:grpSpPr>
        <p:sp>
          <p:nvSpPr>
            <p:cNvPr id="158" name="TextBox 17"/>
            <p:cNvSpPr txBox="1"/>
            <p:nvPr/>
          </p:nvSpPr>
          <p:spPr>
            <a:xfrm>
              <a:off x="30293" y="1330498"/>
              <a:ext cx="2051391" cy="751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defTabSz="914397">
                <a:defRPr b="1" spc="-148" sz="4300">
                  <a:solidFill>
                    <a:schemeClr val="accent6">
                      <a:hueOff val="-12834783"/>
                      <a:satOff val="-58974"/>
                      <a:lumOff val="7647"/>
                      <a:alpha val="70000"/>
                    </a:schemeClr>
                  </a:solidFill>
                </a:defRPr>
              </a:pPr>
              <a:r>
                <a:rPr>
                  <a:latin typeface="THE명품고딕L"/>
                  <a:ea typeface="THE명품고딕L"/>
                  <a:cs typeface="THE명품고딕L"/>
                  <a:sym typeface="THE명품고딕L"/>
                </a:rPr>
                <a:t>기능</a:t>
              </a:r>
              <a:r>
                <a:t> </a:t>
              </a:r>
              <a:r>
                <a:rPr>
                  <a:latin typeface="THE명품고딕L"/>
                  <a:ea typeface="THE명품고딕L"/>
                  <a:cs typeface="THE명품고딕L"/>
                  <a:sym typeface="THE명품고딕L"/>
                </a:rPr>
                <a:t>설명</a:t>
              </a:r>
            </a:p>
          </p:txBody>
        </p:sp>
        <p:sp>
          <p:nvSpPr>
            <p:cNvPr id="159" name="TextBox 10"/>
            <p:cNvSpPr txBox="1"/>
            <p:nvPr/>
          </p:nvSpPr>
          <p:spPr>
            <a:xfrm>
              <a:off x="0" y="0"/>
              <a:ext cx="3039786" cy="12270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defTabSz="914397">
                <a:defRPr b="1" spc="-148" sz="7900">
                  <a:solidFill>
                    <a:srgbClr val="8ECDCD">
                      <a:alpha val="70000"/>
                    </a:srgbClr>
                  </a:solidFill>
                </a:defRPr>
              </a:lvl1pPr>
            </a:lstStyle>
            <a:p>
              <a:pPr/>
              <a:r>
                <a:t>Part 2.</a:t>
              </a:r>
            </a:p>
          </p:txBody>
        </p:sp>
        <p:sp>
          <p:nvSpPr>
            <p:cNvPr id="160" name="직선 연결선 4"/>
            <p:cNvSpPr/>
            <p:nvPr/>
          </p:nvSpPr>
          <p:spPr>
            <a:xfrm>
              <a:off x="61510" y="1217973"/>
              <a:ext cx="5080002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62" name="직사각형 14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rgbClr val="3A3838"/>
          </a:solidFill>
          <a:ln w="12700">
            <a:solidFill>
              <a:srgbClr val="3A3838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그림 20" descr="그림 20"/>
          <p:cNvPicPr>
            <a:picLocks noChangeAspect="1"/>
          </p:cNvPicPr>
          <p:nvPr/>
        </p:nvPicPr>
        <p:blipFill>
          <a:blip r:embed="rId2">
            <a:extLst/>
          </a:blip>
          <a:srcRect l="8924" t="6344" r="11075" b="4193"/>
          <a:stretch>
            <a:fillRect/>
          </a:stretch>
        </p:blipFill>
        <p:spPr>
          <a:xfrm>
            <a:off x="71656" y="935698"/>
            <a:ext cx="7315202" cy="5516643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직사각형 1"/>
          <p:cNvSpPr/>
          <p:nvPr/>
        </p:nvSpPr>
        <p:spPr>
          <a:xfrm>
            <a:off x="5429956" y="990602"/>
            <a:ext cx="1897946" cy="279402"/>
          </a:xfrm>
          <a:prstGeom prst="rect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66" name="오른쪽 화살표 4"/>
          <p:cNvSpPr/>
          <p:nvPr/>
        </p:nvSpPr>
        <p:spPr>
          <a:xfrm>
            <a:off x="7327900" y="1060450"/>
            <a:ext cx="1219201" cy="13970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27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67" name="직사각형 9"/>
          <p:cNvSpPr/>
          <p:nvPr/>
        </p:nvSpPr>
        <p:spPr>
          <a:xfrm>
            <a:off x="2782379" y="1741313"/>
            <a:ext cx="2120901" cy="629356"/>
          </a:xfrm>
          <a:prstGeom prst="rect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68" name="직사각형 11"/>
          <p:cNvSpPr/>
          <p:nvPr/>
        </p:nvSpPr>
        <p:spPr>
          <a:xfrm>
            <a:off x="408896" y="2998084"/>
            <a:ext cx="6556348" cy="1494898"/>
          </a:xfrm>
          <a:prstGeom prst="rect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69" name="직사각형 12"/>
          <p:cNvSpPr/>
          <p:nvPr/>
        </p:nvSpPr>
        <p:spPr>
          <a:xfrm>
            <a:off x="333377" y="4772024"/>
            <a:ext cx="6744759" cy="1502121"/>
          </a:xfrm>
          <a:prstGeom prst="rect">
            <a:avLst/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70" name="오른쪽 화살표 13"/>
          <p:cNvSpPr/>
          <p:nvPr/>
        </p:nvSpPr>
        <p:spPr>
          <a:xfrm>
            <a:off x="4903279" y="1952714"/>
            <a:ext cx="3643820" cy="11518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27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71" name="오른쪽 화살표 14"/>
          <p:cNvSpPr/>
          <p:nvPr/>
        </p:nvSpPr>
        <p:spPr>
          <a:xfrm>
            <a:off x="6965243" y="3578578"/>
            <a:ext cx="1581855" cy="16695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27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72" name="오른쪽 화살표 15"/>
          <p:cNvSpPr/>
          <p:nvPr/>
        </p:nvSpPr>
        <p:spPr>
          <a:xfrm>
            <a:off x="7113409" y="5412449"/>
            <a:ext cx="1433690" cy="14168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127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73" name="TextBox 7"/>
          <p:cNvSpPr txBox="1"/>
          <p:nvPr/>
        </p:nvSpPr>
        <p:spPr>
          <a:xfrm>
            <a:off x="8738164" y="945635"/>
            <a:ext cx="2836617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①  지역 설정</a:t>
            </a:r>
          </a:p>
        </p:txBody>
      </p:sp>
      <p:sp>
        <p:nvSpPr>
          <p:cNvPr id="174" name="TextBox 17"/>
          <p:cNvSpPr txBox="1"/>
          <p:nvPr/>
        </p:nvSpPr>
        <p:spPr>
          <a:xfrm>
            <a:off x="8738164" y="1825643"/>
            <a:ext cx="2836617" cy="386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②  현재 날씨에 대한 정보</a:t>
            </a:r>
          </a:p>
        </p:txBody>
      </p:sp>
      <p:sp>
        <p:nvSpPr>
          <p:cNvPr id="175" name="TextBox 18"/>
          <p:cNvSpPr txBox="1"/>
          <p:nvPr/>
        </p:nvSpPr>
        <p:spPr>
          <a:xfrm>
            <a:off x="8738164" y="3477388"/>
            <a:ext cx="2836617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③  오늘의 시간별 날씨</a:t>
            </a:r>
          </a:p>
        </p:txBody>
      </p:sp>
      <p:sp>
        <p:nvSpPr>
          <p:cNvPr id="176" name="TextBox 19"/>
          <p:cNvSpPr txBox="1"/>
          <p:nvPr/>
        </p:nvSpPr>
        <p:spPr>
          <a:xfrm>
            <a:off x="8738164" y="5297635"/>
            <a:ext cx="2836617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pPr>
            <a:r>
              <a:t>④  내일</a:t>
            </a:r>
            <a:r>
              <a:t>, </a:t>
            </a:r>
            <a:r>
              <a:t>모레의 평균 날씨 </a:t>
            </a:r>
          </a:p>
        </p:txBody>
      </p:sp>
      <p:sp>
        <p:nvSpPr>
          <p:cNvPr id="177" name="직사각형 21"/>
          <p:cNvSpPr/>
          <p:nvPr/>
        </p:nvSpPr>
        <p:spPr>
          <a:xfrm>
            <a:off x="8752116" y="5762173"/>
            <a:ext cx="3280229" cy="979715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solidFill>
              <a:schemeClr val="accent6">
                <a:hueOff val="-12834783"/>
                <a:satOff val="-58974"/>
                <a:lumOff val="7647"/>
              </a:schemeClr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78" name="직사각형 25"/>
          <p:cNvSpPr/>
          <p:nvPr/>
        </p:nvSpPr>
        <p:spPr>
          <a:xfrm>
            <a:off x="0" y="2"/>
            <a:ext cx="12192000" cy="462845"/>
          </a:xfrm>
          <a:prstGeom prst="rect">
            <a:avLst/>
          </a:prstGeom>
          <a:solidFill>
            <a:srgbClr val="E7E6E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179" name="TextBox 26"/>
          <p:cNvSpPr txBox="1"/>
          <p:nvPr/>
        </p:nvSpPr>
        <p:spPr>
          <a:xfrm>
            <a:off x="295845" y="-10101"/>
            <a:ext cx="545509" cy="4493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b="1" sz="2500">
                <a:solidFill>
                  <a:schemeClr val="accent4"/>
                </a:solidFill>
              </a:defRPr>
            </a:lvl1pPr>
          </a:lstStyle>
          <a:p>
            <a:pPr/>
            <a:r>
              <a:t>2.1</a:t>
            </a:r>
          </a:p>
        </p:txBody>
      </p:sp>
      <p:sp>
        <p:nvSpPr>
          <p:cNvPr id="180" name="TextBox 27"/>
          <p:cNvSpPr txBox="1"/>
          <p:nvPr/>
        </p:nvSpPr>
        <p:spPr>
          <a:xfrm>
            <a:off x="932651" y="-9524"/>
            <a:ext cx="1290903" cy="4946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500">
                <a:solidFill>
                  <a:schemeClr val="accent4"/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기능 설명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직사각형 2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solidFill>
              <a:schemeClr val="accent6">
                <a:hueOff val="-12834783"/>
                <a:satOff val="-58974"/>
                <a:lumOff val="7647"/>
              </a:schemeClr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pic>
        <p:nvPicPr>
          <p:cNvPr id="183" name="3447D4E" descr="3447D4E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65101" y="60962"/>
            <a:ext cx="11501437" cy="67680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32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83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83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8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A38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그룹 2"/>
          <p:cNvGrpSpPr/>
          <p:nvPr/>
        </p:nvGrpSpPr>
        <p:grpSpPr>
          <a:xfrm>
            <a:off x="8117038" y="513345"/>
            <a:ext cx="3656579" cy="3695740"/>
            <a:chOff x="0" y="104014"/>
            <a:chExt cx="3656577" cy="3695738"/>
          </a:xfrm>
        </p:grpSpPr>
        <p:sp>
          <p:nvSpPr>
            <p:cNvPr id="185" name="이등변 삼각형 7"/>
            <p:cNvSpPr/>
            <p:nvPr/>
          </p:nvSpPr>
          <p:spPr>
            <a:xfrm rot="5400000">
              <a:off x="2404595" y="422904"/>
              <a:ext cx="1344723" cy="1159243"/>
            </a:xfrm>
            <a:prstGeom prst="triangl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86" name="이등변 삼각형 8"/>
            <p:cNvSpPr/>
            <p:nvPr/>
          </p:nvSpPr>
          <p:spPr>
            <a:xfrm flipH="1" rot="16200000">
              <a:off x="1018967" y="196753"/>
              <a:ext cx="1344722" cy="1159244"/>
            </a:xfrm>
            <a:prstGeom prst="triangl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87" name="이등변 삼각형 9"/>
            <p:cNvSpPr/>
            <p:nvPr/>
          </p:nvSpPr>
          <p:spPr>
            <a:xfrm rot="5400000">
              <a:off x="1266660" y="1248010"/>
              <a:ext cx="1344722" cy="1159243"/>
            </a:xfrm>
            <a:prstGeom prst="triangle">
              <a:avLst/>
            </a:prstGeom>
            <a:solidFill>
              <a:schemeClr val="accent3"/>
            </a:solidFill>
            <a:ln w="12700" cap="flat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88" name="이등변 삼각형 11"/>
            <p:cNvSpPr/>
            <p:nvPr/>
          </p:nvSpPr>
          <p:spPr>
            <a:xfrm rot="16200000">
              <a:off x="1505066" y="1993773"/>
              <a:ext cx="1344721" cy="1159244"/>
            </a:xfrm>
            <a:prstGeom prst="triangle">
              <a:avLst/>
            </a:prstGeom>
            <a:solidFill>
              <a:schemeClr val="accent6">
                <a:hueOff val="-12834783"/>
                <a:satOff val="-58974"/>
                <a:lumOff val="7647"/>
              </a:schemeClr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89" name="이등변 삼각형 12"/>
            <p:cNvSpPr/>
            <p:nvPr/>
          </p:nvSpPr>
          <p:spPr>
            <a:xfrm flipH="1" rot="5400000">
              <a:off x="925445" y="2547772"/>
              <a:ext cx="1344721" cy="1159243"/>
            </a:xfrm>
            <a:prstGeom prst="triangl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190" name="이등변 삼각형 13"/>
            <p:cNvSpPr/>
            <p:nvPr/>
          </p:nvSpPr>
          <p:spPr>
            <a:xfrm rot="16200000">
              <a:off x="-92739" y="1146112"/>
              <a:ext cx="1344721" cy="1159244"/>
            </a:xfrm>
            <a:prstGeom prst="triangle">
              <a:avLst/>
            </a:prstGeom>
            <a:solidFill>
              <a:schemeClr val="accent1"/>
            </a:solidFill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397">
                <a:defRPr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</p:grpSp>
      <p:grpSp>
        <p:nvGrpSpPr>
          <p:cNvPr id="195" name="그룹 5"/>
          <p:cNvGrpSpPr/>
          <p:nvPr/>
        </p:nvGrpSpPr>
        <p:grpSpPr>
          <a:xfrm>
            <a:off x="573491" y="2211264"/>
            <a:ext cx="5141512" cy="2082340"/>
            <a:chOff x="0" y="0"/>
            <a:chExt cx="5141511" cy="2082338"/>
          </a:xfrm>
        </p:grpSpPr>
        <p:sp>
          <p:nvSpPr>
            <p:cNvPr id="192" name="TextBox 17"/>
            <p:cNvSpPr txBox="1"/>
            <p:nvPr/>
          </p:nvSpPr>
          <p:spPr>
            <a:xfrm>
              <a:off x="30293" y="1330498"/>
              <a:ext cx="2051391" cy="751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defTabSz="914397">
                <a:defRPr b="1" spc="-148" sz="4300">
                  <a:solidFill>
                    <a:schemeClr val="accent6">
                      <a:hueOff val="-12834783"/>
                      <a:satOff val="-58974"/>
                      <a:lumOff val="7647"/>
                      <a:alpha val="70000"/>
                    </a:schemeClr>
                  </a:solidFill>
                </a:defRPr>
              </a:pPr>
              <a:r>
                <a:rPr>
                  <a:latin typeface="THE명품고딕L"/>
                  <a:ea typeface="THE명품고딕L"/>
                  <a:cs typeface="THE명품고딕L"/>
                  <a:sym typeface="THE명품고딕L"/>
                </a:rPr>
                <a:t>상세</a:t>
              </a:r>
              <a:r>
                <a:t> </a:t>
              </a:r>
              <a:r>
                <a:rPr>
                  <a:latin typeface="THE명품고딕L"/>
                  <a:ea typeface="THE명품고딕L"/>
                  <a:cs typeface="THE명품고딕L"/>
                  <a:sym typeface="THE명품고딕L"/>
                </a:rPr>
                <a:t>설명</a:t>
              </a:r>
            </a:p>
          </p:txBody>
        </p:sp>
        <p:sp>
          <p:nvSpPr>
            <p:cNvPr id="193" name="TextBox 10"/>
            <p:cNvSpPr txBox="1"/>
            <p:nvPr/>
          </p:nvSpPr>
          <p:spPr>
            <a:xfrm>
              <a:off x="0" y="0"/>
              <a:ext cx="3039786" cy="12270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defTabSz="914397">
                <a:defRPr b="1" spc="-148" sz="7900">
                  <a:solidFill>
                    <a:srgbClr val="8ECDCD">
                      <a:alpha val="70000"/>
                    </a:srgbClr>
                  </a:solidFill>
                </a:defRPr>
              </a:lvl1pPr>
            </a:lstStyle>
            <a:p>
              <a:pPr/>
              <a:r>
                <a:t>Part 3.</a:t>
              </a:r>
            </a:p>
          </p:txBody>
        </p:sp>
        <p:sp>
          <p:nvSpPr>
            <p:cNvPr id="194" name="직선 연결선 4"/>
            <p:cNvSpPr/>
            <p:nvPr/>
          </p:nvSpPr>
          <p:spPr>
            <a:xfrm>
              <a:off x="61510" y="1217973"/>
              <a:ext cx="5080002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96" name="TextBox 16"/>
          <p:cNvSpPr txBox="1"/>
          <p:nvPr/>
        </p:nvSpPr>
        <p:spPr>
          <a:xfrm>
            <a:off x="9852778" y="6505577"/>
            <a:ext cx="2223430" cy="225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 defTabSz="914397">
              <a:defRPr sz="800"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/>
            <a:r>
              <a:t>Copyrightⓒ. Saebyeol Yu. All Rights Reserved.</a:t>
            </a:r>
          </a:p>
        </p:txBody>
      </p:sp>
      <p:sp>
        <p:nvSpPr>
          <p:cNvPr id="197" name="직사각형 14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rgbClr val="3A3838"/>
          </a:solidFill>
          <a:ln w="12700">
            <a:solidFill>
              <a:srgbClr val="3A3838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직사각형 8"/>
          <p:cNvSpPr/>
          <p:nvPr/>
        </p:nvSpPr>
        <p:spPr>
          <a:xfrm>
            <a:off x="0" y="2"/>
            <a:ext cx="12192000" cy="462845"/>
          </a:xfrm>
          <a:prstGeom prst="rect">
            <a:avLst/>
          </a:prstGeom>
          <a:solidFill>
            <a:srgbClr val="E7E6E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200" name="TextBox 3"/>
          <p:cNvSpPr txBox="1"/>
          <p:nvPr/>
        </p:nvSpPr>
        <p:spPr>
          <a:xfrm>
            <a:off x="295845" y="-10101"/>
            <a:ext cx="545509" cy="4493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r">
              <a:defRPr b="1" sz="2500">
                <a:solidFill>
                  <a:schemeClr val="accent4"/>
                </a:solidFill>
              </a:defRPr>
            </a:lvl1pPr>
          </a:lstStyle>
          <a:p>
            <a:pPr/>
            <a:r>
              <a:t>3.1</a:t>
            </a:r>
          </a:p>
        </p:txBody>
      </p:sp>
      <p:grpSp>
        <p:nvGrpSpPr>
          <p:cNvPr id="274" name="그룹 131"/>
          <p:cNvGrpSpPr/>
          <p:nvPr/>
        </p:nvGrpSpPr>
        <p:grpSpPr>
          <a:xfrm>
            <a:off x="1363584" y="547328"/>
            <a:ext cx="9538862" cy="6075443"/>
            <a:chOff x="0" y="0"/>
            <a:chExt cx="9538860" cy="6075442"/>
          </a:xfrm>
        </p:grpSpPr>
        <p:grpSp>
          <p:nvGrpSpPr>
            <p:cNvPr id="203" name="직사각형 1"/>
            <p:cNvGrpSpPr/>
            <p:nvPr/>
          </p:nvGrpSpPr>
          <p:grpSpPr>
            <a:xfrm>
              <a:off x="3661284" y="0"/>
              <a:ext cx="1820432" cy="1760362"/>
              <a:chOff x="0" y="0"/>
              <a:chExt cx="1820430" cy="1760361"/>
            </a:xfrm>
          </p:grpSpPr>
          <p:sp>
            <p:nvSpPr>
              <p:cNvPr id="201" name="직사각형"/>
              <p:cNvSpPr/>
              <p:nvPr/>
            </p:nvSpPr>
            <p:spPr>
              <a:xfrm>
                <a:off x="0" y="129639"/>
                <a:ext cx="1820431" cy="1501083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solidFill>
                  <a:srgbClr val="8ECDCD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02" name="Views"/>
              <p:cNvSpPr txBox="1"/>
              <p:nvPr/>
            </p:nvSpPr>
            <p:spPr>
              <a:xfrm>
                <a:off x="52069" y="0"/>
                <a:ext cx="1716292" cy="17603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/>
              <a:p>
                <a:pPr algn="ctr">
                  <a:defRPr b="1" sz="14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  <a:p>
                <a:pPr algn="ctr">
                  <a:defRPr b="1" sz="28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  <a:r>
                  <a:t>Views</a:t>
                </a:r>
              </a:p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</p:grpSp>
        <p:grpSp>
          <p:nvGrpSpPr>
            <p:cNvPr id="206" name="직사각형 13"/>
            <p:cNvGrpSpPr/>
            <p:nvPr/>
          </p:nvGrpSpPr>
          <p:grpSpPr>
            <a:xfrm>
              <a:off x="3777329" y="776999"/>
              <a:ext cx="1580444" cy="742245"/>
              <a:chOff x="0" y="0"/>
              <a:chExt cx="1580443" cy="742243"/>
            </a:xfrm>
          </p:grpSpPr>
          <p:sp>
            <p:nvSpPr>
              <p:cNvPr id="204" name="직사각형"/>
              <p:cNvSpPr/>
              <p:nvPr/>
            </p:nvSpPr>
            <p:spPr>
              <a:xfrm>
                <a:off x="-1" y="0"/>
                <a:ext cx="1580445" cy="742244"/>
              </a:xfrm>
              <a:prstGeom prst="rect">
                <a:avLst/>
              </a:prstGeom>
              <a:solidFill>
                <a:schemeClr val="accent6">
                  <a:hueOff val="-12834783"/>
                  <a:satOff val="-58974"/>
                  <a:lumOff val="7647"/>
                </a:schemeClr>
              </a:solidFill>
              <a:ln w="12700" cap="flat">
                <a:solidFill>
                  <a:srgbClr val="8ECDCD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05" name="Home"/>
              <p:cNvSpPr txBox="1"/>
              <p:nvPr/>
            </p:nvSpPr>
            <p:spPr>
              <a:xfrm>
                <a:off x="52069" y="195791"/>
                <a:ext cx="1476305" cy="350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/>
                </a:lvl1pPr>
              </a:lstStyle>
              <a:p>
                <a:pPr/>
                <a:r>
                  <a:t>Home</a:t>
                </a:r>
              </a:p>
            </p:txBody>
          </p:sp>
        </p:grpSp>
        <p:grpSp>
          <p:nvGrpSpPr>
            <p:cNvPr id="209" name="직사각형 14"/>
            <p:cNvGrpSpPr/>
            <p:nvPr/>
          </p:nvGrpSpPr>
          <p:grpSpPr>
            <a:xfrm>
              <a:off x="0" y="2548066"/>
              <a:ext cx="1580444" cy="519290"/>
              <a:chOff x="0" y="0"/>
              <a:chExt cx="1580443" cy="519288"/>
            </a:xfrm>
          </p:grpSpPr>
          <p:sp>
            <p:nvSpPr>
              <p:cNvPr id="207" name="직사각형"/>
              <p:cNvSpPr/>
              <p:nvPr/>
            </p:nvSpPr>
            <p:spPr>
              <a:xfrm>
                <a:off x="-1" y="0"/>
                <a:ext cx="1580445" cy="519289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08" name="Adress"/>
              <p:cNvSpPr txBox="1"/>
              <p:nvPr/>
            </p:nvSpPr>
            <p:spPr>
              <a:xfrm>
                <a:off x="45719" y="84313"/>
                <a:ext cx="1489005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Adress</a:t>
                </a:r>
              </a:p>
            </p:txBody>
          </p:sp>
        </p:grpSp>
        <p:grpSp>
          <p:nvGrpSpPr>
            <p:cNvPr id="212" name="직사각형 33"/>
            <p:cNvGrpSpPr/>
            <p:nvPr/>
          </p:nvGrpSpPr>
          <p:grpSpPr>
            <a:xfrm>
              <a:off x="6444930" y="942230"/>
              <a:ext cx="1242888" cy="415661"/>
              <a:chOff x="0" y="0"/>
              <a:chExt cx="1242887" cy="415659"/>
            </a:xfrm>
          </p:grpSpPr>
          <p:sp>
            <p:nvSpPr>
              <p:cNvPr id="210" name="직사각형"/>
              <p:cNvSpPr/>
              <p:nvPr/>
            </p:nvSpPr>
            <p:spPr>
              <a:xfrm>
                <a:off x="-1" y="0"/>
                <a:ext cx="1242889" cy="415660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1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11" name="API_TO_DB.py"/>
              <p:cNvSpPr txBox="1"/>
              <p:nvPr/>
            </p:nvSpPr>
            <p:spPr>
              <a:xfrm>
                <a:off x="45719" y="94337"/>
                <a:ext cx="1151449" cy="22698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 sz="1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API_TO_DB.py</a:t>
                </a:r>
              </a:p>
            </p:txBody>
          </p:sp>
        </p:grpSp>
        <p:grpSp>
          <p:nvGrpSpPr>
            <p:cNvPr id="215" name="직사각형 44"/>
            <p:cNvGrpSpPr/>
            <p:nvPr/>
          </p:nvGrpSpPr>
          <p:grpSpPr>
            <a:xfrm>
              <a:off x="2652805" y="2551471"/>
              <a:ext cx="1580444" cy="519290"/>
              <a:chOff x="0" y="0"/>
              <a:chExt cx="1580443" cy="519288"/>
            </a:xfrm>
          </p:grpSpPr>
          <p:sp>
            <p:nvSpPr>
              <p:cNvPr id="213" name="직사각형"/>
              <p:cNvSpPr/>
              <p:nvPr/>
            </p:nvSpPr>
            <p:spPr>
              <a:xfrm>
                <a:off x="-1" y="0"/>
                <a:ext cx="1580445" cy="519289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14" name="Data"/>
              <p:cNvSpPr txBox="1"/>
              <p:nvPr/>
            </p:nvSpPr>
            <p:spPr>
              <a:xfrm>
                <a:off x="45719" y="84313"/>
                <a:ext cx="1489005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Data</a:t>
                </a:r>
              </a:p>
            </p:txBody>
          </p:sp>
        </p:grpSp>
        <p:grpSp>
          <p:nvGrpSpPr>
            <p:cNvPr id="218" name="직사각형 48"/>
            <p:cNvGrpSpPr/>
            <p:nvPr/>
          </p:nvGrpSpPr>
          <p:grpSpPr>
            <a:xfrm>
              <a:off x="5305611" y="2548066"/>
              <a:ext cx="1580444" cy="519290"/>
              <a:chOff x="0" y="0"/>
              <a:chExt cx="1580443" cy="519288"/>
            </a:xfrm>
          </p:grpSpPr>
          <p:sp>
            <p:nvSpPr>
              <p:cNvPr id="216" name="직사각형"/>
              <p:cNvSpPr/>
              <p:nvPr/>
            </p:nvSpPr>
            <p:spPr>
              <a:xfrm>
                <a:off x="-1" y="0"/>
                <a:ext cx="1580445" cy="519289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17" name="Today"/>
              <p:cNvSpPr txBox="1"/>
              <p:nvPr/>
            </p:nvSpPr>
            <p:spPr>
              <a:xfrm>
                <a:off x="45719" y="84313"/>
                <a:ext cx="1489005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Today</a:t>
                </a:r>
              </a:p>
            </p:txBody>
          </p:sp>
        </p:grpSp>
        <p:grpSp>
          <p:nvGrpSpPr>
            <p:cNvPr id="221" name="직사각형 49"/>
            <p:cNvGrpSpPr/>
            <p:nvPr/>
          </p:nvGrpSpPr>
          <p:grpSpPr>
            <a:xfrm>
              <a:off x="7958417" y="2548066"/>
              <a:ext cx="1580444" cy="519290"/>
              <a:chOff x="0" y="0"/>
              <a:chExt cx="1580443" cy="519288"/>
            </a:xfrm>
          </p:grpSpPr>
          <p:sp>
            <p:nvSpPr>
              <p:cNvPr id="219" name="직사각형"/>
              <p:cNvSpPr/>
              <p:nvPr/>
            </p:nvSpPr>
            <p:spPr>
              <a:xfrm>
                <a:off x="-1" y="0"/>
                <a:ext cx="1580445" cy="519289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20" name="Day"/>
              <p:cNvSpPr txBox="1"/>
              <p:nvPr/>
            </p:nvSpPr>
            <p:spPr>
              <a:xfrm>
                <a:off x="45719" y="84313"/>
                <a:ext cx="1489005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Day</a:t>
                </a:r>
              </a:p>
            </p:txBody>
          </p:sp>
        </p:grpSp>
        <p:grpSp>
          <p:nvGrpSpPr>
            <p:cNvPr id="224" name="직사각형 50"/>
            <p:cNvGrpSpPr/>
            <p:nvPr/>
          </p:nvGrpSpPr>
          <p:grpSpPr>
            <a:xfrm>
              <a:off x="150761" y="3503895"/>
              <a:ext cx="1276423" cy="504010"/>
              <a:chOff x="0" y="0"/>
              <a:chExt cx="1276421" cy="504009"/>
            </a:xfrm>
          </p:grpSpPr>
          <p:sp>
            <p:nvSpPr>
              <p:cNvPr id="222" name="직사각형"/>
              <p:cNvSpPr/>
              <p:nvPr/>
            </p:nvSpPr>
            <p:spPr>
              <a:xfrm>
                <a:off x="-1" y="-1"/>
                <a:ext cx="1276423" cy="504011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23" name="Rc1"/>
              <p:cNvSpPr txBox="1"/>
              <p:nvPr/>
            </p:nvSpPr>
            <p:spPr>
              <a:xfrm>
                <a:off x="45719" y="76673"/>
                <a:ext cx="1184983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Rc1</a:t>
                </a:r>
              </a:p>
            </p:txBody>
          </p:sp>
        </p:grpSp>
        <p:grpSp>
          <p:nvGrpSpPr>
            <p:cNvPr id="227" name="직사각형 51"/>
            <p:cNvGrpSpPr/>
            <p:nvPr/>
          </p:nvGrpSpPr>
          <p:grpSpPr>
            <a:xfrm>
              <a:off x="152065" y="4816336"/>
              <a:ext cx="1276423" cy="504010"/>
              <a:chOff x="0" y="0"/>
              <a:chExt cx="1276421" cy="504009"/>
            </a:xfrm>
          </p:grpSpPr>
          <p:sp>
            <p:nvSpPr>
              <p:cNvPr id="225" name="직사각형"/>
              <p:cNvSpPr/>
              <p:nvPr/>
            </p:nvSpPr>
            <p:spPr>
              <a:xfrm>
                <a:off x="-1" y="-1"/>
                <a:ext cx="1276423" cy="504011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26" name="Rc3"/>
              <p:cNvSpPr txBox="1"/>
              <p:nvPr/>
            </p:nvSpPr>
            <p:spPr>
              <a:xfrm>
                <a:off x="45719" y="76673"/>
                <a:ext cx="1184983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Rc3</a:t>
                </a:r>
              </a:p>
            </p:txBody>
          </p:sp>
        </p:grpSp>
        <p:grpSp>
          <p:nvGrpSpPr>
            <p:cNvPr id="230" name="직사각형 53"/>
            <p:cNvGrpSpPr/>
            <p:nvPr/>
          </p:nvGrpSpPr>
          <p:grpSpPr>
            <a:xfrm>
              <a:off x="150761" y="4145828"/>
              <a:ext cx="1276423" cy="504010"/>
              <a:chOff x="0" y="0"/>
              <a:chExt cx="1276421" cy="504009"/>
            </a:xfrm>
          </p:grpSpPr>
          <p:sp>
            <p:nvSpPr>
              <p:cNvPr id="228" name="직사각형"/>
              <p:cNvSpPr/>
              <p:nvPr/>
            </p:nvSpPr>
            <p:spPr>
              <a:xfrm>
                <a:off x="-1" y="-1"/>
                <a:ext cx="1276423" cy="504011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29" name="Rc2"/>
              <p:cNvSpPr txBox="1"/>
              <p:nvPr/>
            </p:nvSpPr>
            <p:spPr>
              <a:xfrm>
                <a:off x="45719" y="76673"/>
                <a:ext cx="1184983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Rc2</a:t>
                </a:r>
              </a:p>
            </p:txBody>
          </p:sp>
        </p:grpSp>
        <p:grpSp>
          <p:nvGrpSpPr>
            <p:cNvPr id="233" name="직사각형 70"/>
            <p:cNvGrpSpPr/>
            <p:nvPr/>
          </p:nvGrpSpPr>
          <p:grpSpPr>
            <a:xfrm>
              <a:off x="152065" y="5458269"/>
              <a:ext cx="1276423" cy="504010"/>
              <a:chOff x="0" y="0"/>
              <a:chExt cx="1276421" cy="504009"/>
            </a:xfrm>
          </p:grpSpPr>
          <p:sp>
            <p:nvSpPr>
              <p:cNvPr id="231" name="직사각형"/>
              <p:cNvSpPr/>
              <p:nvPr/>
            </p:nvSpPr>
            <p:spPr>
              <a:xfrm>
                <a:off x="-1" y="-1"/>
                <a:ext cx="1276423" cy="504011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32" name="Val"/>
              <p:cNvSpPr txBox="1"/>
              <p:nvPr/>
            </p:nvSpPr>
            <p:spPr>
              <a:xfrm>
                <a:off x="45719" y="76673"/>
                <a:ext cx="1184983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Val</a:t>
                </a:r>
              </a:p>
            </p:txBody>
          </p:sp>
        </p:grpSp>
        <p:sp>
          <p:nvSpPr>
            <p:cNvPr id="234" name="직사각형 39"/>
            <p:cNvSpPr/>
            <p:nvPr/>
          </p:nvSpPr>
          <p:spPr>
            <a:xfrm>
              <a:off x="38100" y="3375927"/>
              <a:ext cx="1499574" cy="2699516"/>
            </a:xfrm>
            <a:prstGeom prst="rect">
              <a:avLst/>
            </a:prstGeom>
            <a:noFill/>
            <a:ln w="57150" cap="flat">
              <a:solidFill>
                <a:srgbClr val="9B949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grpSp>
          <p:nvGrpSpPr>
            <p:cNvPr id="237" name="직사각형 71"/>
            <p:cNvGrpSpPr/>
            <p:nvPr/>
          </p:nvGrpSpPr>
          <p:grpSpPr>
            <a:xfrm>
              <a:off x="1398608" y="942230"/>
              <a:ext cx="1299292" cy="415661"/>
              <a:chOff x="0" y="0"/>
              <a:chExt cx="1299291" cy="415659"/>
            </a:xfrm>
          </p:grpSpPr>
          <p:sp>
            <p:nvSpPr>
              <p:cNvPr id="235" name="직사각형"/>
              <p:cNvSpPr/>
              <p:nvPr/>
            </p:nvSpPr>
            <p:spPr>
              <a:xfrm>
                <a:off x="-1" y="0"/>
                <a:ext cx="1299293" cy="415660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9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36" name="LOC_TO_XY.py"/>
              <p:cNvSpPr txBox="1"/>
              <p:nvPr/>
            </p:nvSpPr>
            <p:spPr>
              <a:xfrm>
                <a:off x="45719" y="94337"/>
                <a:ext cx="1207853" cy="22698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 sz="10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LOC_TO_XY.py</a:t>
                </a:r>
              </a:p>
            </p:txBody>
          </p:sp>
        </p:grpSp>
        <p:grpSp>
          <p:nvGrpSpPr>
            <p:cNvPr id="240" name="직사각형 77"/>
            <p:cNvGrpSpPr/>
            <p:nvPr/>
          </p:nvGrpSpPr>
          <p:grpSpPr>
            <a:xfrm>
              <a:off x="2820292" y="3530002"/>
              <a:ext cx="1276422" cy="504010"/>
              <a:chOff x="0" y="0"/>
              <a:chExt cx="1276421" cy="504009"/>
            </a:xfrm>
          </p:grpSpPr>
          <p:sp>
            <p:nvSpPr>
              <p:cNvPr id="238" name="직사각형"/>
              <p:cNvSpPr/>
              <p:nvPr/>
            </p:nvSpPr>
            <p:spPr>
              <a:xfrm>
                <a:off x="-1" y="-1"/>
                <a:ext cx="1276423" cy="504011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39" name="sFcst_tbl"/>
              <p:cNvSpPr txBox="1"/>
              <p:nvPr/>
            </p:nvSpPr>
            <p:spPr>
              <a:xfrm>
                <a:off x="45719" y="76673"/>
                <a:ext cx="1184983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sFcst_tbl</a:t>
                </a:r>
              </a:p>
            </p:txBody>
          </p:sp>
        </p:grpSp>
        <p:grpSp>
          <p:nvGrpSpPr>
            <p:cNvPr id="243" name="직사각형 78"/>
            <p:cNvGrpSpPr/>
            <p:nvPr/>
          </p:nvGrpSpPr>
          <p:grpSpPr>
            <a:xfrm>
              <a:off x="2821596" y="4832918"/>
              <a:ext cx="1276422" cy="504010"/>
              <a:chOff x="0" y="0"/>
              <a:chExt cx="1276421" cy="504009"/>
            </a:xfrm>
          </p:grpSpPr>
          <p:sp>
            <p:nvSpPr>
              <p:cNvPr id="241" name="직사각형"/>
              <p:cNvSpPr/>
              <p:nvPr/>
            </p:nvSpPr>
            <p:spPr>
              <a:xfrm>
                <a:off x="-1" y="-1"/>
                <a:ext cx="1276423" cy="504011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 sz="17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42" name="vFcst_pop"/>
              <p:cNvSpPr txBox="1"/>
              <p:nvPr/>
            </p:nvSpPr>
            <p:spPr>
              <a:xfrm>
                <a:off x="45719" y="82816"/>
                <a:ext cx="1184983" cy="33837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 sz="1700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vFcst_pop</a:t>
                </a:r>
              </a:p>
            </p:txBody>
          </p:sp>
        </p:grpSp>
        <p:grpSp>
          <p:nvGrpSpPr>
            <p:cNvPr id="246" name="직사각형 79"/>
            <p:cNvGrpSpPr/>
            <p:nvPr/>
          </p:nvGrpSpPr>
          <p:grpSpPr>
            <a:xfrm>
              <a:off x="2820292" y="4190985"/>
              <a:ext cx="1276422" cy="504010"/>
              <a:chOff x="0" y="0"/>
              <a:chExt cx="1276421" cy="504009"/>
            </a:xfrm>
          </p:grpSpPr>
          <p:sp>
            <p:nvSpPr>
              <p:cNvPr id="244" name="직사각형"/>
              <p:cNvSpPr/>
              <p:nvPr/>
            </p:nvSpPr>
            <p:spPr>
              <a:xfrm>
                <a:off x="-1" y="-1"/>
                <a:ext cx="1276423" cy="504011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45" name="sNcst_tbl"/>
              <p:cNvSpPr txBox="1"/>
              <p:nvPr/>
            </p:nvSpPr>
            <p:spPr>
              <a:xfrm>
                <a:off x="45719" y="76673"/>
                <a:ext cx="1184983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sNcst_tbl</a:t>
                </a:r>
              </a:p>
            </p:txBody>
          </p:sp>
        </p:grpSp>
        <p:grpSp>
          <p:nvGrpSpPr>
            <p:cNvPr id="249" name="직사각형 80"/>
            <p:cNvGrpSpPr/>
            <p:nvPr/>
          </p:nvGrpSpPr>
          <p:grpSpPr>
            <a:xfrm>
              <a:off x="5472674" y="3517072"/>
              <a:ext cx="1276422" cy="504010"/>
              <a:chOff x="0" y="0"/>
              <a:chExt cx="1276421" cy="504009"/>
            </a:xfrm>
          </p:grpSpPr>
          <p:sp>
            <p:nvSpPr>
              <p:cNvPr id="247" name="직사각형"/>
              <p:cNvSpPr/>
              <p:nvPr/>
            </p:nvSpPr>
            <p:spPr>
              <a:xfrm>
                <a:off x="-1" y="-1"/>
                <a:ext cx="1276423" cy="504011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48" name="Tmx"/>
              <p:cNvSpPr txBox="1"/>
              <p:nvPr/>
            </p:nvSpPr>
            <p:spPr>
              <a:xfrm>
                <a:off x="45719" y="76673"/>
                <a:ext cx="1184983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Tmx</a:t>
                </a:r>
              </a:p>
            </p:txBody>
          </p:sp>
        </p:grpSp>
        <p:grpSp>
          <p:nvGrpSpPr>
            <p:cNvPr id="252" name="직사각형 81"/>
            <p:cNvGrpSpPr/>
            <p:nvPr/>
          </p:nvGrpSpPr>
          <p:grpSpPr>
            <a:xfrm>
              <a:off x="5472674" y="4178055"/>
              <a:ext cx="1276422" cy="504010"/>
              <a:chOff x="0" y="0"/>
              <a:chExt cx="1276421" cy="504009"/>
            </a:xfrm>
          </p:grpSpPr>
          <p:sp>
            <p:nvSpPr>
              <p:cNvPr id="250" name="직사각형"/>
              <p:cNvSpPr/>
              <p:nvPr/>
            </p:nvSpPr>
            <p:spPr>
              <a:xfrm>
                <a:off x="-1" y="-1"/>
                <a:ext cx="1276423" cy="504011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51" name="Tmn"/>
              <p:cNvSpPr txBox="1"/>
              <p:nvPr/>
            </p:nvSpPr>
            <p:spPr>
              <a:xfrm>
                <a:off x="45719" y="76673"/>
                <a:ext cx="1184983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Tmn</a:t>
                </a:r>
              </a:p>
            </p:txBody>
          </p:sp>
        </p:grpSp>
        <p:grpSp>
          <p:nvGrpSpPr>
            <p:cNvPr id="255" name="직사각형 82"/>
            <p:cNvGrpSpPr/>
            <p:nvPr/>
          </p:nvGrpSpPr>
          <p:grpSpPr>
            <a:xfrm>
              <a:off x="8124355" y="3517073"/>
              <a:ext cx="1276422" cy="504010"/>
              <a:chOff x="0" y="0"/>
              <a:chExt cx="1276421" cy="504009"/>
            </a:xfrm>
          </p:grpSpPr>
          <p:sp>
            <p:nvSpPr>
              <p:cNvPr id="253" name="직사각형"/>
              <p:cNvSpPr/>
              <p:nvPr/>
            </p:nvSpPr>
            <p:spPr>
              <a:xfrm>
                <a:off x="-1" y="-1"/>
                <a:ext cx="1276423" cy="504011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54" name="One"/>
              <p:cNvSpPr txBox="1"/>
              <p:nvPr/>
            </p:nvSpPr>
            <p:spPr>
              <a:xfrm>
                <a:off x="45719" y="76673"/>
                <a:ext cx="1184983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One</a:t>
                </a:r>
              </a:p>
            </p:txBody>
          </p:sp>
        </p:grpSp>
        <p:grpSp>
          <p:nvGrpSpPr>
            <p:cNvPr id="258" name="직사각형 83"/>
            <p:cNvGrpSpPr/>
            <p:nvPr/>
          </p:nvGrpSpPr>
          <p:grpSpPr>
            <a:xfrm>
              <a:off x="8124355" y="4178056"/>
              <a:ext cx="1276422" cy="504010"/>
              <a:chOff x="0" y="0"/>
              <a:chExt cx="1276421" cy="504009"/>
            </a:xfrm>
          </p:grpSpPr>
          <p:sp>
            <p:nvSpPr>
              <p:cNvPr id="256" name="직사각형"/>
              <p:cNvSpPr/>
              <p:nvPr/>
            </p:nvSpPr>
            <p:spPr>
              <a:xfrm>
                <a:off x="-1" y="-1"/>
                <a:ext cx="1276423" cy="504011"/>
              </a:xfrm>
              <a:prstGeom prst="rect">
                <a:avLst/>
              </a:prstGeom>
              <a:solidFill>
                <a:srgbClr val="8ECDC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pPr>
              </a:p>
            </p:txBody>
          </p:sp>
          <p:sp>
            <p:nvSpPr>
              <p:cNvPr id="257" name="Two"/>
              <p:cNvSpPr txBox="1"/>
              <p:nvPr/>
            </p:nvSpPr>
            <p:spPr>
              <a:xfrm>
                <a:off x="45719" y="76673"/>
                <a:ext cx="1184983" cy="350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b="1">
                    <a:solidFill>
                      <a:schemeClr val="accent6">
                        <a:hueOff val="-12834783"/>
                        <a:satOff val="-58974"/>
                        <a:lumOff val="7647"/>
                      </a:schemeClr>
                    </a:solidFill>
                  </a:defRPr>
                </a:lvl1pPr>
              </a:lstStyle>
              <a:p>
                <a:pPr/>
                <a:r>
                  <a:t>Two</a:t>
                </a:r>
              </a:p>
            </p:txBody>
          </p:sp>
        </p:grpSp>
        <p:sp>
          <p:nvSpPr>
            <p:cNvPr id="259" name="직사각형 85"/>
            <p:cNvSpPr/>
            <p:nvPr/>
          </p:nvSpPr>
          <p:spPr>
            <a:xfrm>
              <a:off x="2722049" y="3402035"/>
              <a:ext cx="1472653" cy="2073526"/>
            </a:xfrm>
            <a:prstGeom prst="rect">
              <a:avLst/>
            </a:prstGeom>
            <a:noFill/>
            <a:ln w="57150" cap="flat">
              <a:solidFill>
                <a:srgbClr val="9B949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260" name="직사각형 90"/>
            <p:cNvSpPr/>
            <p:nvPr/>
          </p:nvSpPr>
          <p:spPr>
            <a:xfrm>
              <a:off x="5374621" y="3398630"/>
              <a:ext cx="1465860" cy="1394871"/>
            </a:xfrm>
            <a:prstGeom prst="rect">
              <a:avLst/>
            </a:prstGeom>
            <a:noFill/>
            <a:ln w="57150" cap="flat">
              <a:solidFill>
                <a:srgbClr val="9B949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261" name="직사각형 91"/>
            <p:cNvSpPr/>
            <p:nvPr/>
          </p:nvSpPr>
          <p:spPr>
            <a:xfrm>
              <a:off x="8031649" y="3398631"/>
              <a:ext cx="1468003" cy="1394871"/>
            </a:xfrm>
            <a:prstGeom prst="rect">
              <a:avLst/>
            </a:prstGeom>
            <a:noFill/>
            <a:ln w="57150" cap="flat">
              <a:solidFill>
                <a:srgbClr val="9B949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>
                  <a:solidFill>
                    <a:schemeClr val="accent6">
                      <a:hueOff val="-12834783"/>
                      <a:satOff val="-58974"/>
                      <a:lumOff val="7647"/>
                    </a:schemeClr>
                  </a:solidFill>
                </a:defRPr>
              </a:pPr>
            </a:p>
          </p:txBody>
        </p:sp>
        <p:sp>
          <p:nvSpPr>
            <p:cNvPr id="262" name="직선 화살표 연결선 93"/>
            <p:cNvSpPr/>
            <p:nvPr/>
          </p:nvSpPr>
          <p:spPr>
            <a:xfrm>
              <a:off x="2837487" y="1148121"/>
              <a:ext cx="637628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3" name="직선 화살표 연결선 97"/>
            <p:cNvSpPr/>
            <p:nvPr/>
          </p:nvSpPr>
          <p:spPr>
            <a:xfrm flipH="1">
              <a:off x="5676009" y="1148121"/>
              <a:ext cx="652767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4" name="직선 연결선 110"/>
            <p:cNvSpPr/>
            <p:nvPr/>
          </p:nvSpPr>
          <p:spPr>
            <a:xfrm>
              <a:off x="4567315" y="1732322"/>
              <a:ext cx="1" cy="24130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5" name="직선 연결선 113"/>
            <p:cNvSpPr/>
            <p:nvPr/>
          </p:nvSpPr>
          <p:spPr>
            <a:xfrm flipH="1" flipV="1">
              <a:off x="770016" y="1973622"/>
              <a:ext cx="7912100" cy="1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6" name="직선 화살표 연결선 116"/>
            <p:cNvSpPr/>
            <p:nvPr/>
          </p:nvSpPr>
          <p:spPr>
            <a:xfrm flipH="1">
              <a:off x="770015" y="1973622"/>
              <a:ext cx="1" cy="368301"/>
            </a:xfrm>
            <a:prstGeom prst="line">
              <a:avLst/>
            </a:prstGeom>
            <a:noFill/>
            <a:ln w="1905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7" name="직선 화살표 연결선 117"/>
            <p:cNvSpPr/>
            <p:nvPr/>
          </p:nvSpPr>
          <p:spPr>
            <a:xfrm>
              <a:off x="3386215" y="1973622"/>
              <a:ext cx="1" cy="368301"/>
            </a:xfrm>
            <a:prstGeom prst="line">
              <a:avLst/>
            </a:prstGeom>
            <a:noFill/>
            <a:ln w="1905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8" name="직선 화살표 연결선 118"/>
            <p:cNvSpPr/>
            <p:nvPr/>
          </p:nvSpPr>
          <p:spPr>
            <a:xfrm>
              <a:off x="6049375" y="1973622"/>
              <a:ext cx="1" cy="368301"/>
            </a:xfrm>
            <a:prstGeom prst="line">
              <a:avLst/>
            </a:prstGeom>
            <a:noFill/>
            <a:ln w="1905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9" name="직선 화살표 연결선 119"/>
            <p:cNvSpPr/>
            <p:nvPr/>
          </p:nvSpPr>
          <p:spPr>
            <a:xfrm>
              <a:off x="8682115" y="1960922"/>
              <a:ext cx="1" cy="368301"/>
            </a:xfrm>
            <a:prstGeom prst="line">
              <a:avLst/>
            </a:prstGeom>
            <a:noFill/>
            <a:ln w="19050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0" name="직선 화살표 연결선 125"/>
            <p:cNvSpPr/>
            <p:nvPr/>
          </p:nvSpPr>
          <p:spPr>
            <a:xfrm>
              <a:off x="788973" y="3165493"/>
              <a:ext cx="1" cy="140597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1" name="직선 화살표 연결선 128"/>
            <p:cNvSpPr/>
            <p:nvPr/>
          </p:nvSpPr>
          <p:spPr>
            <a:xfrm>
              <a:off x="3414452" y="3165493"/>
              <a:ext cx="1" cy="140597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2" name="직선 화살표 연결선 129"/>
            <p:cNvSpPr/>
            <p:nvPr/>
          </p:nvSpPr>
          <p:spPr>
            <a:xfrm>
              <a:off x="6073270" y="3153351"/>
              <a:ext cx="1" cy="140597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3" name="직선 화살표 연결선 130"/>
            <p:cNvSpPr/>
            <p:nvPr/>
          </p:nvSpPr>
          <p:spPr>
            <a:xfrm>
              <a:off x="8720275" y="3153351"/>
              <a:ext cx="1" cy="140597"/>
            </a:xfrm>
            <a:prstGeom prst="line">
              <a:avLst/>
            </a:prstGeom>
            <a:noFill/>
            <a:ln w="28575" cap="flat">
              <a:solidFill>
                <a:schemeClr val="accent1"/>
              </a:solidFill>
              <a:prstDash val="solid"/>
              <a:miter lim="800000"/>
              <a:tailEnd type="triangle" w="med" len="med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75" name="직사각형 40"/>
          <p:cNvSpPr/>
          <p:nvPr/>
        </p:nvSpPr>
        <p:spPr>
          <a:xfrm>
            <a:off x="8810173" y="5747660"/>
            <a:ext cx="3280229" cy="979715"/>
          </a:xfrm>
          <a:prstGeom prst="rect">
            <a:avLst/>
          </a:prstGeom>
          <a:solidFill>
            <a:schemeClr val="accent6">
              <a:hueOff val="-12834783"/>
              <a:satOff val="-58974"/>
              <a:lumOff val="7647"/>
            </a:schemeClr>
          </a:solidFill>
          <a:ln w="12700">
            <a:solidFill>
              <a:schemeClr val="accent6">
                <a:hueOff val="-12834783"/>
                <a:satOff val="-58974"/>
                <a:lumOff val="7647"/>
              </a:schemeClr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>
                    <a:hueOff val="-12834783"/>
                    <a:satOff val="-58974"/>
                    <a:lumOff val="7647"/>
                  </a:schemeClr>
                </a:solidFill>
              </a:defRPr>
            </a:pPr>
          </a:p>
        </p:txBody>
      </p:sp>
      <p:sp>
        <p:nvSpPr>
          <p:cNvPr id="276" name="TextBox 45"/>
          <p:cNvSpPr txBox="1"/>
          <p:nvPr/>
        </p:nvSpPr>
        <p:spPr>
          <a:xfrm>
            <a:off x="932652" y="-9524"/>
            <a:ext cx="653415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500">
                <a:solidFill>
                  <a:schemeClr val="accent4"/>
                </a:solidFill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나눔스퀘어라운드 Regular"/>
                <a:ea typeface="나눔스퀘어라운드 Regular"/>
                <a:cs typeface="나눔스퀘어라운드 Regular"/>
                <a:sym typeface="나눔스퀘어라운드 Regular"/>
              </a:rPr>
              <a:t>구조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hueOff val="-12834783"/>
            <a:satOff val="-58974"/>
            <a:lumOff val="7647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hueOff val="-12834783"/>
            <a:satOff val="-58974"/>
            <a:lumOff val="7647"/>
          </a:schemeClr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